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0058400" cy="77724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6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2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1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5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5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5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8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2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B7D21-A3C0-4E2F-B0B0-C194A3133AF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3B30-4440-4639-8A1B-17914212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://heph-elem.rcboe.org/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20F9F9B-56F4-45D3-AE56-0090A5FC3D2B}"/>
              </a:ext>
            </a:extLst>
          </p:cNvPr>
          <p:cNvSpPr txBox="1"/>
          <p:nvPr/>
        </p:nvSpPr>
        <p:spPr>
          <a:xfrm>
            <a:off x="309563" y="1058671"/>
            <a:ext cx="2413635" cy="29343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>
              <a:lnSpc>
                <a:spcPct val="100000"/>
              </a:lnSpc>
            </a:pPr>
            <a:r>
              <a:rPr sz="1400" b="1" dirty="0">
                <a:latin typeface="Times New Roman"/>
                <a:cs typeface="Times New Roman"/>
              </a:rPr>
              <a:t>Sch</a:t>
            </a:r>
            <a:r>
              <a:rPr sz="1400" b="1" spc="-10" dirty="0">
                <a:latin typeface="Times New Roman"/>
                <a:cs typeface="Times New Roman"/>
              </a:rPr>
              <a:t>o</a:t>
            </a:r>
            <a:r>
              <a:rPr sz="1400" b="1" spc="0" dirty="0">
                <a:latin typeface="Times New Roman"/>
                <a:cs typeface="Times New Roman"/>
              </a:rPr>
              <a:t>ol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H</a:t>
            </a:r>
            <a:r>
              <a:rPr sz="1400" b="1" spc="-10" dirty="0">
                <a:latin typeface="Times New Roman"/>
                <a:cs typeface="Times New Roman"/>
              </a:rPr>
              <a:t>i</a:t>
            </a:r>
            <a:r>
              <a:rPr sz="1400" b="1" spc="0" dirty="0">
                <a:latin typeface="Times New Roman"/>
                <a:cs typeface="Times New Roman"/>
              </a:rPr>
              <a:t>st</a:t>
            </a:r>
            <a:r>
              <a:rPr sz="1400" b="1" spc="-10" dirty="0">
                <a:latin typeface="Times New Roman"/>
                <a:cs typeface="Times New Roman"/>
              </a:rPr>
              <a:t>o</a:t>
            </a:r>
            <a:r>
              <a:rPr sz="1400" b="1" spc="0" dirty="0">
                <a:latin typeface="Times New Roman"/>
                <a:cs typeface="Times New Roman"/>
              </a:rPr>
              <a:t>ry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3"/>
              </a:spcBef>
            </a:pPr>
            <a:endParaRPr sz="550" dirty="0"/>
          </a:p>
          <a:p>
            <a:pPr marL="12700" marR="12700" indent="0">
              <a:lnSpc>
                <a:spcPct val="92600"/>
              </a:lnSpc>
            </a:pP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eph</a:t>
            </a:r>
            <a:r>
              <a:rPr sz="1100" spc="-10" dirty="0">
                <a:latin typeface="Times New Roman"/>
                <a:cs typeface="Times New Roman"/>
              </a:rPr>
              <a:t>z</a:t>
            </a:r>
            <a:r>
              <a:rPr sz="1100" spc="0" dirty="0">
                <a:latin typeface="Times New Roman"/>
                <a:cs typeface="Times New Roman"/>
              </a:rPr>
              <a:t>ibah </a:t>
            </a:r>
            <a:r>
              <a:rPr sz="1100" spc="-15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le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en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Sc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ool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(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2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)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s a pub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ic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cho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ted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in </a:t>
            </a:r>
            <a:r>
              <a:rPr sz="1100" spc="-10" dirty="0">
                <a:latin typeface="Times New Roman"/>
                <a:cs typeface="Times New Roman"/>
              </a:rPr>
              <a:t>He</a:t>
            </a:r>
            <a:r>
              <a:rPr sz="1100" spc="0" dirty="0">
                <a:latin typeface="Times New Roman"/>
                <a:cs typeface="Times New Roman"/>
              </a:rPr>
              <a:t>ph</a:t>
            </a:r>
            <a:r>
              <a:rPr sz="1100" spc="-10" dirty="0">
                <a:latin typeface="Times New Roman"/>
                <a:cs typeface="Times New Roman"/>
              </a:rPr>
              <a:t>z</a:t>
            </a:r>
            <a:r>
              <a:rPr sz="1100" spc="0" dirty="0">
                <a:latin typeface="Times New Roman"/>
                <a:cs typeface="Times New Roman"/>
              </a:rPr>
              <a:t>ibah,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eo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ia, a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ru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al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co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unity  app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o</a:t>
            </a:r>
            <a:r>
              <a:rPr sz="1100" spc="-15" dirty="0">
                <a:latin typeface="Times New Roman"/>
                <a:cs typeface="Times New Roman"/>
              </a:rPr>
              <a:t>x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spc="0" dirty="0">
                <a:latin typeface="Times New Roman"/>
                <a:cs typeface="Times New Roman"/>
              </a:rPr>
              <a:t>teen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sou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of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u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us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a, Geor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ia. 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he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ool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s o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e of  </a:t>
            </a:r>
            <a:r>
              <a:rPr lang="en-US" sz="1100" spc="0" dirty="0">
                <a:latin typeface="Times New Roman"/>
                <a:cs typeface="Times New Roman"/>
              </a:rPr>
              <a:t>28</a:t>
            </a:r>
            <a:r>
              <a:rPr sz="1100" spc="0" dirty="0">
                <a:latin typeface="Times New Roman"/>
                <a:cs typeface="Times New Roman"/>
              </a:rPr>
              <a:t> e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en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scho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ls </a:t>
            </a:r>
            <a:r>
              <a:rPr sz="1100" spc="-15" dirty="0">
                <a:latin typeface="Times New Roman"/>
                <a:cs typeface="Times New Roman"/>
              </a:rPr>
              <a:t>w</a:t>
            </a:r>
            <a:r>
              <a:rPr sz="1100" spc="0" dirty="0">
                <a:latin typeface="Times New Roman"/>
                <a:cs typeface="Times New Roman"/>
              </a:rPr>
              <a:t>it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in 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 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ich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ond </a:t>
            </a:r>
            <a:r>
              <a:rPr sz="1100" spc="-5" dirty="0">
                <a:latin typeface="Times New Roman"/>
                <a:cs typeface="Times New Roman"/>
              </a:rPr>
              <a:t>C</a:t>
            </a:r>
            <a:r>
              <a:rPr sz="1100" spc="0" dirty="0">
                <a:latin typeface="Times New Roman"/>
                <a:cs typeface="Times New Roman"/>
              </a:rPr>
              <a:t>ounty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Scho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. 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he hi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tory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of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s b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ck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to 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ea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ly 1840’s</a:t>
            </a:r>
            <a:r>
              <a:rPr sz="1100" spc="-10" dirty="0">
                <a:latin typeface="Times New Roman"/>
                <a:cs typeface="Times New Roman"/>
              </a:rPr>
              <a:t> w</a:t>
            </a:r>
            <a:r>
              <a:rPr sz="1100" spc="0" dirty="0">
                <a:latin typeface="Times New Roman"/>
                <a:cs typeface="Times New Roman"/>
              </a:rPr>
              <a:t>hen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the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spc="0" dirty="0">
                <a:latin typeface="Times New Roman"/>
                <a:cs typeface="Times New Roman"/>
              </a:rPr>
              <a:t>o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unity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of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spc="0" dirty="0">
                <a:latin typeface="Times New Roman"/>
                <a:cs typeface="Times New Roman"/>
              </a:rPr>
              <a:t>roth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rs</a:t>
            </a:r>
            <a:r>
              <a:rPr sz="1100" spc="-10" dirty="0">
                <a:latin typeface="Times New Roman"/>
                <a:cs typeface="Times New Roman"/>
              </a:rPr>
              <a:t>vi</a:t>
            </a:r>
            <a:r>
              <a:rPr sz="1100" spc="0" dirty="0">
                <a:latin typeface="Times New Roman"/>
                <a:cs typeface="Times New Roman"/>
              </a:rPr>
              <a:t>lle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(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ena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ed He</a:t>
            </a:r>
            <a:r>
              <a:rPr sz="1100" spc="-15" dirty="0">
                <a:latin typeface="Times New Roman"/>
                <a:cs typeface="Times New Roman"/>
              </a:rPr>
              <a:t>p</a:t>
            </a:r>
            <a:r>
              <a:rPr sz="1100" spc="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z</a:t>
            </a:r>
            <a:r>
              <a:rPr sz="1100" spc="0" dirty="0">
                <a:latin typeface="Times New Roman"/>
                <a:cs typeface="Times New Roman"/>
              </a:rPr>
              <a:t>ibah)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wa</a:t>
            </a:r>
            <a:r>
              <a:rPr sz="1100" spc="0" dirty="0">
                <a:latin typeface="Times New Roman"/>
                <a:cs typeface="Times New Roman"/>
              </a:rPr>
              <a:t>s se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ed and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 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ld 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cho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spc="0" dirty="0">
                <a:latin typeface="Times New Roman"/>
                <a:cs typeface="Times New Roman"/>
              </a:rPr>
              <a:t>as e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ta</a:t>
            </a:r>
            <a:r>
              <a:rPr sz="1100" spc="-10" dirty="0">
                <a:latin typeface="Times New Roman"/>
                <a:cs typeface="Times New Roman"/>
              </a:rPr>
              <a:t>b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shed.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rou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h the 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rs, H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S 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s 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one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ou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h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10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chan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es.  The c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spc="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ent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10" dirty="0">
                <a:latin typeface="Times New Roman"/>
                <a:cs typeface="Times New Roman"/>
              </a:rPr>
              <a:t>c</a:t>
            </a:r>
            <a:r>
              <a:rPr sz="1100" spc="0" dirty="0">
                <a:latin typeface="Times New Roman"/>
                <a:cs typeface="Times New Roman"/>
              </a:rPr>
              <a:t>ho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op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ned its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lang="en-US" sz="1100" spc="-10" dirty="0">
                <a:latin typeface="Times New Roman"/>
                <a:cs typeface="Times New Roman"/>
              </a:rPr>
              <a:t>then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lang="en-US" sz="1100" spc="0" dirty="0">
                <a:latin typeface="Times New Roman"/>
                <a:cs typeface="Times New Roman"/>
              </a:rPr>
              <a:t>-</a:t>
            </a:r>
            <a:r>
              <a:rPr sz="1100" spc="0" dirty="0">
                <a:latin typeface="Times New Roman"/>
                <a:cs typeface="Times New Roman"/>
              </a:rPr>
              <a:t>of</a:t>
            </a:r>
            <a:r>
              <a:rPr lang="en-US" sz="1100" spc="-10" dirty="0">
                <a:latin typeface="Times New Roman"/>
                <a:cs typeface="Times New Roman"/>
              </a:rPr>
              <a:t>-</a:t>
            </a:r>
            <a:r>
              <a:rPr sz="1100" spc="0" dirty="0">
                <a:latin typeface="Times New Roman"/>
                <a:cs typeface="Times New Roman"/>
              </a:rPr>
              <a:t>the</a:t>
            </a:r>
            <a:r>
              <a:rPr lang="en-US" sz="1100" spc="-10" dirty="0">
                <a:latin typeface="Times New Roman"/>
                <a:cs typeface="Times New Roman"/>
              </a:rPr>
              <a:t>-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b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spc="0" dirty="0">
                <a:latin typeface="Times New Roman"/>
                <a:cs typeface="Times New Roman"/>
              </a:rPr>
              <a:t>il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spc="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 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u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ust  2001.  </a:t>
            </a:r>
            <a:r>
              <a:rPr sz="1100" spc="-10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p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es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ly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ser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0" dirty="0">
                <a:latin typeface="Times New Roman"/>
                <a:cs typeface="Times New Roman"/>
              </a:rPr>
              <a:t>es </a:t>
            </a:r>
            <a:r>
              <a:rPr lang="en-US" sz="1100" spc="0" dirty="0">
                <a:latin typeface="Times New Roman"/>
                <a:cs typeface="Times New Roman"/>
              </a:rPr>
              <a:t>580</a:t>
            </a:r>
            <a:r>
              <a:rPr sz="1100" spc="0" dirty="0">
                <a:latin typeface="Times New Roman"/>
                <a:cs typeface="Times New Roman"/>
              </a:rPr>
              <a:t> 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en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ry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ud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nts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in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ra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spc="0" dirty="0">
                <a:latin typeface="Times New Roman"/>
                <a:cs typeface="Times New Roman"/>
              </a:rPr>
              <a:t>es P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10" dirty="0">
                <a:latin typeface="Times New Roman"/>
                <a:cs typeface="Times New Roman"/>
              </a:rPr>
              <a:t>e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spc="0" dirty="0">
                <a:latin typeface="Times New Roman"/>
                <a:cs typeface="Times New Roman"/>
              </a:rPr>
              <a:t>K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thru fi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spc="0" dirty="0">
                <a:latin typeface="Times New Roman"/>
                <a:cs typeface="Times New Roman"/>
              </a:rPr>
              <a:t>th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ra</a:t>
            </a:r>
            <a:r>
              <a:rPr sz="1100" spc="-10" dirty="0">
                <a:latin typeface="Times New Roman"/>
                <a:cs typeface="Times New Roman"/>
              </a:rPr>
              <a:t>d</a:t>
            </a:r>
            <a:r>
              <a:rPr sz="1100" spc="0" dirty="0">
                <a:latin typeface="Times New Roman"/>
                <a:cs typeface="Times New Roman"/>
              </a:rPr>
              <a:t>e.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105B35D-38AB-4A3F-B71E-1D90CAC4B962}"/>
              </a:ext>
            </a:extLst>
          </p:cNvPr>
          <p:cNvSpPr/>
          <p:nvPr/>
        </p:nvSpPr>
        <p:spPr>
          <a:xfrm>
            <a:off x="170498" y="4055744"/>
            <a:ext cx="485774" cy="58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6A7C4E9B-69EB-4170-8C74-2996E0249339}"/>
              </a:ext>
            </a:extLst>
          </p:cNvPr>
          <p:cNvSpPr txBox="1"/>
          <p:nvPr/>
        </p:nvSpPr>
        <p:spPr>
          <a:xfrm>
            <a:off x="140018" y="4489322"/>
            <a:ext cx="2583180" cy="2516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00330" algn="ctr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Sp</a:t>
            </a:r>
            <a:r>
              <a:rPr sz="1200" b="1" spc="-5" dirty="0">
                <a:latin typeface="Times New Roman"/>
                <a:cs typeface="Times New Roman"/>
              </a:rPr>
              <a:t>ec</a:t>
            </a:r>
            <a:r>
              <a:rPr sz="1200" b="1" spc="0" dirty="0">
                <a:latin typeface="Times New Roman"/>
                <a:cs typeface="Times New Roman"/>
              </a:rPr>
              <a:t>ial </a:t>
            </a:r>
            <a:r>
              <a:rPr sz="1200" b="1" spc="-15" dirty="0">
                <a:latin typeface="Times New Roman"/>
                <a:cs typeface="Times New Roman"/>
              </a:rPr>
              <a:t>P</a:t>
            </a:r>
            <a:r>
              <a:rPr sz="1200" b="1" spc="-5" dirty="0">
                <a:latin typeface="Times New Roman"/>
                <a:cs typeface="Times New Roman"/>
              </a:rPr>
              <a:t>r</a:t>
            </a:r>
            <a:r>
              <a:rPr sz="1200" b="1" spc="0" dirty="0">
                <a:latin typeface="Times New Roman"/>
                <a:cs typeface="Times New Roman"/>
              </a:rPr>
              <a:t>og</a:t>
            </a:r>
            <a:r>
              <a:rPr sz="1200" b="1" spc="-5" dirty="0">
                <a:latin typeface="Times New Roman"/>
                <a:cs typeface="Times New Roman"/>
              </a:rPr>
              <a:t>r</a:t>
            </a:r>
            <a:r>
              <a:rPr sz="1200" b="1" spc="10" dirty="0">
                <a:latin typeface="Times New Roman"/>
                <a:cs typeface="Times New Roman"/>
              </a:rPr>
              <a:t>a</a:t>
            </a:r>
            <a:r>
              <a:rPr sz="1200" b="1" spc="-5" dirty="0">
                <a:latin typeface="Times New Roman"/>
                <a:cs typeface="Times New Roman"/>
              </a:rPr>
              <a:t>m</a:t>
            </a:r>
            <a:r>
              <a:rPr sz="1200" b="1" spc="0" dirty="0">
                <a:latin typeface="Times New Roman"/>
                <a:cs typeface="Times New Roman"/>
              </a:rPr>
              <a:t>s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buFont typeface="Verdana"/>
              <a:buChar char="•"/>
              <a:tabLst>
                <a:tab pos="255904" algn="l"/>
              </a:tabLst>
            </a:pPr>
            <a:r>
              <a:rPr sz="1200" spc="-10" dirty="0">
                <a:latin typeface="Times New Roman"/>
                <a:cs typeface="Times New Roman"/>
              </a:rPr>
              <a:t>F</a:t>
            </a:r>
            <a:r>
              <a:rPr sz="1200" spc="0" dirty="0">
                <a:latin typeface="Times New Roman"/>
                <a:cs typeface="Times New Roman"/>
              </a:rPr>
              <a:t>irst in M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th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ts val="1405"/>
              </a:lnSpc>
              <a:buFont typeface="Verdana"/>
              <a:buChar char="•"/>
              <a:tabLst>
                <a:tab pos="255904" algn="l"/>
              </a:tabLst>
            </a:pPr>
            <a:r>
              <a:rPr sz="1200" dirty="0">
                <a:latin typeface="Times New Roman"/>
                <a:cs typeface="Times New Roman"/>
              </a:rPr>
              <a:t>M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th 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m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ts val="1390"/>
              </a:lnSpc>
              <a:buFont typeface="Verdana"/>
              <a:buChar char="•"/>
              <a:tabLst>
                <a:tab pos="255904" algn="l"/>
              </a:tabLst>
            </a:pP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ea</a:t>
            </a:r>
            <a:r>
              <a:rPr sz="1200" spc="0" dirty="0">
                <a:latin typeface="Times New Roman"/>
                <a:cs typeface="Times New Roman"/>
              </a:rPr>
              <a:t>ding </a:t>
            </a:r>
            <a:r>
              <a:rPr sz="1200" spc="-10" dirty="0">
                <a:latin typeface="Times New Roman"/>
                <a:cs typeface="Times New Roman"/>
              </a:rPr>
              <a:t>B</a:t>
            </a:r>
            <a:r>
              <a:rPr sz="1200" spc="0" dirty="0">
                <a:latin typeface="Times New Roman"/>
                <a:cs typeface="Times New Roman"/>
              </a:rPr>
              <a:t>owl Te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m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spcBef>
                <a:spcPts val="35"/>
              </a:spcBef>
              <a:buFont typeface="Verdana"/>
              <a:buChar char="•"/>
              <a:tabLst>
                <a:tab pos="255904" algn="l"/>
              </a:tabLst>
            </a:pPr>
            <a:r>
              <a:rPr lang="en-US" sz="1200" spc="-10" dirty="0">
                <a:latin typeface="Times New Roman"/>
                <a:cs typeface="Times New Roman"/>
              </a:rPr>
              <a:t>Reading Buddies</a:t>
            </a:r>
          </a:p>
          <a:p>
            <a:pPr marL="256540" indent="-243840">
              <a:spcBef>
                <a:spcPts val="35"/>
              </a:spcBef>
              <a:buFont typeface="Verdana"/>
              <a:buChar char="•"/>
              <a:tabLst>
                <a:tab pos="255904" algn="l"/>
              </a:tabLst>
            </a:pPr>
            <a:r>
              <a:rPr lang="en-US" sz="1200" spc="-10" dirty="0" err="1">
                <a:latin typeface="Times New Roman"/>
                <a:cs typeface="Times New Roman"/>
              </a:rPr>
              <a:t>F</a:t>
            </a:r>
            <a:r>
              <a:rPr lang="en-US" sz="1200" spc="0" dirty="0" err="1">
                <a:latin typeface="Times New Roman"/>
                <a:cs typeface="Times New Roman"/>
              </a:rPr>
              <a:t>itn</a:t>
            </a:r>
            <a:r>
              <a:rPr lang="en-US" sz="1200" spc="-5" dirty="0" err="1">
                <a:latin typeface="Times New Roman"/>
                <a:cs typeface="Times New Roman"/>
              </a:rPr>
              <a:t>e</a:t>
            </a:r>
            <a:r>
              <a:rPr lang="en-US" sz="1200" spc="0" dirty="0" err="1">
                <a:latin typeface="Times New Roman"/>
                <a:cs typeface="Times New Roman"/>
              </a:rPr>
              <a:t>ssGr</a:t>
            </a:r>
            <a:r>
              <a:rPr lang="en-US" sz="1200" spc="-10" dirty="0" err="1">
                <a:latin typeface="Times New Roman"/>
                <a:cs typeface="Times New Roman"/>
              </a:rPr>
              <a:t>a</a:t>
            </a:r>
            <a:r>
              <a:rPr lang="en-US" sz="1200" spc="0" dirty="0" err="1">
                <a:latin typeface="Times New Roman"/>
                <a:cs typeface="Times New Roman"/>
              </a:rPr>
              <a:t>m</a:t>
            </a:r>
            <a:endParaRPr lang="en-US"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spcBef>
                <a:spcPts val="35"/>
              </a:spcBef>
              <a:buFont typeface="Verdana"/>
              <a:buChar char="•"/>
              <a:tabLst>
                <a:tab pos="255904" algn="l"/>
              </a:tabLst>
            </a:pPr>
            <a:r>
              <a:rPr sz="120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rac</a:t>
            </a:r>
            <a:r>
              <a:rPr sz="1200" spc="0" dirty="0">
                <a:latin typeface="Times New Roman"/>
                <a:cs typeface="Times New Roman"/>
              </a:rPr>
              <a:t>k </a:t>
            </a:r>
            <a:r>
              <a:rPr sz="1200" spc="5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ea</a:t>
            </a:r>
            <a:r>
              <a:rPr sz="1200" spc="0" dirty="0">
                <a:latin typeface="Times New Roman"/>
                <a:cs typeface="Times New Roman"/>
              </a:rPr>
              <a:t>m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ct val="100000"/>
              </a:lnSpc>
              <a:spcBef>
                <a:spcPts val="15"/>
              </a:spcBef>
              <a:buFont typeface="Verdana"/>
              <a:buChar char="•"/>
              <a:tabLst>
                <a:tab pos="255904" algn="l"/>
              </a:tabLst>
            </a:pPr>
            <a:r>
              <a:rPr sz="1200">
                <a:latin typeface="Times New Roman"/>
                <a:cs typeface="Times New Roman"/>
              </a:rPr>
              <a:t>A</a:t>
            </a:r>
            <a:r>
              <a:rPr sz="1200" spc="-10">
                <a:latin typeface="Times New Roman"/>
                <a:cs typeface="Times New Roman"/>
              </a:rPr>
              <a:t>r</a:t>
            </a:r>
            <a:r>
              <a:rPr sz="1200" spc="0">
                <a:latin typeface="Times New Roman"/>
                <a:cs typeface="Times New Roman"/>
              </a:rPr>
              <a:t>t</a:t>
            </a:r>
            <a:r>
              <a:rPr lang="en-US" sz="1200" spc="0">
                <a:latin typeface="Times New Roman"/>
                <a:cs typeface="Times New Roman"/>
              </a:rPr>
              <a:t>sNow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ts val="1405"/>
              </a:lnSpc>
              <a:buFont typeface="Verdana"/>
              <a:buChar char="•"/>
              <a:tabLst>
                <a:tab pos="255904" algn="l"/>
              </a:tabLst>
            </a:pP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le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se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Time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ts val="1405"/>
              </a:lnSpc>
              <a:buFont typeface="Verdana"/>
              <a:buChar char="•"/>
              <a:tabLst>
                <a:tab pos="255904" algn="l"/>
              </a:tabLst>
            </a:pPr>
            <a:r>
              <a:rPr sz="1200" dirty="0">
                <a:latin typeface="Times New Roman"/>
                <a:cs typeface="Times New Roman"/>
              </a:rPr>
              <a:t>Sp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nish</a:t>
            </a:r>
            <a:endParaRPr sz="1200" dirty="0">
              <a:latin typeface="Times New Roman"/>
              <a:cs typeface="Times New Roman"/>
            </a:endParaRPr>
          </a:p>
          <a:p>
            <a:pPr marL="256540" indent="-243840">
              <a:lnSpc>
                <a:spcPts val="1405"/>
              </a:lnSpc>
              <a:buFont typeface="Verdana"/>
              <a:buChar char="•"/>
              <a:tabLst>
                <a:tab pos="255904" algn="l"/>
              </a:tabLst>
            </a:pPr>
            <a:r>
              <a:rPr sz="1200" dirty="0">
                <a:latin typeface="Times New Roman"/>
                <a:cs typeface="Times New Roman"/>
              </a:rPr>
              <a:t>Strin</a:t>
            </a:r>
            <a:r>
              <a:rPr sz="1200" spc="-10" dirty="0">
                <a:latin typeface="Times New Roman"/>
                <a:cs typeface="Times New Roman"/>
              </a:rPr>
              <a:t>g</a:t>
            </a:r>
            <a:r>
              <a:rPr sz="1200" spc="0" dirty="0">
                <a:latin typeface="Times New Roman"/>
                <a:cs typeface="Times New Roman"/>
              </a:rPr>
              <a:t>s Prog</a:t>
            </a:r>
            <a:r>
              <a:rPr sz="1200" spc="-1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m</a:t>
            </a:r>
            <a:endParaRPr lang="en-US" sz="1200" spc="0" dirty="0">
              <a:latin typeface="Times New Roman"/>
              <a:cs typeface="Times New Roman"/>
            </a:endParaRPr>
          </a:p>
          <a:p>
            <a:pPr marL="256540" indent="-243840">
              <a:lnSpc>
                <a:spcPts val="1405"/>
              </a:lnSpc>
              <a:buFont typeface="Verdana"/>
              <a:buChar char="•"/>
              <a:tabLst>
                <a:tab pos="255904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Student Morning News Program</a:t>
            </a:r>
          </a:p>
          <a:p>
            <a:pPr marL="256540" indent="-243840">
              <a:lnSpc>
                <a:spcPts val="1405"/>
              </a:lnSpc>
              <a:buFont typeface="Verdana"/>
              <a:buChar char="•"/>
              <a:tabLst>
                <a:tab pos="255904" algn="l"/>
              </a:tabLst>
            </a:pPr>
            <a:r>
              <a:rPr lang="en-US" sz="1200" dirty="0">
                <a:latin typeface="Times New Roman"/>
                <a:cs typeface="Times New Roman"/>
              </a:rPr>
              <a:t>Learners to Leaders Mentor Program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3E22995-786A-43B5-A9E3-A7B2A4A04DF1}"/>
              </a:ext>
            </a:extLst>
          </p:cNvPr>
          <p:cNvSpPr txBox="1"/>
          <p:nvPr/>
        </p:nvSpPr>
        <p:spPr>
          <a:xfrm>
            <a:off x="3872968" y="1551524"/>
            <a:ext cx="2301875" cy="7086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080" algn="ctr">
              <a:lnSpc>
                <a:spcPct val="100000"/>
              </a:lnSpc>
            </a:pP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ission</a:t>
            </a:r>
            <a:endParaRPr sz="1200" dirty="0">
              <a:latin typeface="Times New Roman"/>
              <a:cs typeface="Times New Roman"/>
            </a:endParaRPr>
          </a:p>
          <a:p>
            <a:pPr marL="12700" marR="12700" algn="ctr">
              <a:lnSpc>
                <a:spcPts val="1340"/>
              </a:lnSpc>
              <a:spcBef>
                <a:spcPts val="5"/>
              </a:spcBef>
            </a:pP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B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uilding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wo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ld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-c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ss s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hool 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stem throu</a:t>
            </a:r>
            <a:r>
              <a:rPr sz="1200" spc="-15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h 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du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ca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tion,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oll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b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or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tion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</a:t>
            </a:r>
            <a:endParaRPr sz="1200" dirty="0">
              <a:latin typeface="Times New Roman"/>
              <a:cs typeface="Times New Roman"/>
            </a:endParaRPr>
          </a:p>
          <a:p>
            <a:pPr marL="1270" algn="ctr">
              <a:lnSpc>
                <a:spcPts val="1350"/>
              </a:lnSpc>
            </a:pPr>
            <a:r>
              <a:rPr sz="1200" dirty="0">
                <a:solidFill>
                  <a:srgbClr val="4D4436"/>
                </a:solidFill>
                <a:latin typeface="Times New Roman"/>
                <a:cs typeface="Times New Roman"/>
              </a:rPr>
              <a:t>innovation.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DDC3866-9474-41F1-86EA-EE2BE52E1DC0}"/>
              </a:ext>
            </a:extLst>
          </p:cNvPr>
          <p:cNvSpPr/>
          <p:nvPr/>
        </p:nvSpPr>
        <p:spPr>
          <a:xfrm>
            <a:off x="4806799" y="2675856"/>
            <a:ext cx="428625" cy="314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6884936-EF21-45D5-84DA-D0FBFB01EF1E}"/>
              </a:ext>
            </a:extLst>
          </p:cNvPr>
          <p:cNvSpPr txBox="1"/>
          <p:nvPr/>
        </p:nvSpPr>
        <p:spPr>
          <a:xfrm>
            <a:off x="3723615" y="3056093"/>
            <a:ext cx="2601595" cy="711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" algn="ctr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Title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spc="0" dirty="0">
                <a:latin typeface="Times New Roman"/>
                <a:cs typeface="Times New Roman"/>
              </a:rPr>
              <a:t>I I</a:t>
            </a:r>
            <a:r>
              <a:rPr sz="1200" b="1" spc="5" dirty="0">
                <a:latin typeface="Times New Roman"/>
                <a:cs typeface="Times New Roman"/>
              </a:rPr>
              <a:t>nf</a:t>
            </a:r>
            <a:r>
              <a:rPr sz="1200" b="1" spc="0" dirty="0">
                <a:latin typeface="Times New Roman"/>
                <a:cs typeface="Times New Roman"/>
              </a:rPr>
              <a:t>o</a:t>
            </a:r>
            <a:r>
              <a:rPr sz="1200" b="1" spc="-5" dirty="0">
                <a:latin typeface="Times New Roman"/>
                <a:cs typeface="Times New Roman"/>
              </a:rPr>
              <a:t>r</a:t>
            </a:r>
            <a:r>
              <a:rPr sz="1200" b="1" spc="-20" dirty="0">
                <a:latin typeface="Times New Roman"/>
                <a:cs typeface="Times New Roman"/>
              </a:rPr>
              <a:t>m</a:t>
            </a:r>
            <a:r>
              <a:rPr sz="1200" b="1" spc="0" dirty="0">
                <a:latin typeface="Times New Roman"/>
                <a:cs typeface="Times New Roman"/>
              </a:rPr>
              <a:t>ation</a:t>
            </a:r>
            <a:endParaRPr sz="1200">
              <a:latin typeface="Times New Roman"/>
              <a:cs typeface="Times New Roman"/>
            </a:endParaRPr>
          </a:p>
          <a:p>
            <a:pPr marR="0" algn="ctr">
              <a:lnSpc>
                <a:spcPct val="100000"/>
              </a:lnSpc>
              <a:spcBef>
                <a:spcPts val="470"/>
              </a:spcBef>
            </a:pP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H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eph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z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ibah 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le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en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is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Ti</a:t>
            </a:r>
            <a:r>
              <a:rPr sz="1100" spc="-5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le I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school.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The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48"/>
              </a:spcBef>
            </a:pPr>
            <a:endParaRPr sz="900"/>
          </a:p>
          <a:p>
            <a:pPr marL="5080" algn="ctr">
              <a:lnSpc>
                <a:spcPct val="100000"/>
              </a:lnSpc>
            </a:pP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Pare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our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 Ce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r is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pen d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ily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f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om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DCED7F4-1C36-4BEB-8C28-26208034C021}"/>
              </a:ext>
            </a:extLst>
          </p:cNvPr>
          <p:cNvSpPr txBox="1"/>
          <p:nvPr/>
        </p:nvSpPr>
        <p:spPr>
          <a:xfrm>
            <a:off x="4426180" y="3878037"/>
            <a:ext cx="1196340" cy="180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8:</a:t>
            </a:r>
            <a:r>
              <a:rPr lang="en-US" sz="1100" dirty="0">
                <a:solidFill>
                  <a:srgbClr val="4D4436"/>
                </a:solidFill>
                <a:latin typeface="Times New Roman"/>
                <a:cs typeface="Times New Roman"/>
              </a:rPr>
              <a:t>20</a:t>
            </a: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 a.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. -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3:</a:t>
            </a:r>
            <a:r>
              <a:rPr lang="en-US"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10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 p.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3D183CE0-1CB2-4416-BD9A-CC7D9B1B5394}"/>
              </a:ext>
            </a:extLst>
          </p:cNvPr>
          <p:cNvSpPr txBox="1"/>
          <p:nvPr/>
        </p:nvSpPr>
        <p:spPr>
          <a:xfrm>
            <a:off x="3576423" y="4400401"/>
            <a:ext cx="2598420" cy="3282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09625" marR="12700" indent="-797560" algn="ctr">
              <a:lnSpc>
                <a:spcPts val="1260"/>
              </a:lnSpc>
            </a:pPr>
            <a:r>
              <a:rPr sz="1100" spc="10" dirty="0">
                <a:solidFill>
                  <a:srgbClr val="4D4436"/>
                </a:solidFill>
                <a:latin typeface="Times New Roman"/>
                <a:cs typeface="Times New Roman"/>
              </a:rPr>
              <a:t>J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in 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u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s 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f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r 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pen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 H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ouse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lang="en-US"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v</a:t>
            </a:r>
            <a:r>
              <a:rPr sz="1100" spc="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ber</a:t>
            </a:r>
            <a:r>
              <a:rPr lang="en-US"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!</a:t>
            </a:r>
            <a:r>
              <a:rPr lang="en-US"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3E1414DE-5AD0-4D0D-9417-2FF9E414EA16}"/>
              </a:ext>
            </a:extLst>
          </p:cNvPr>
          <p:cNvSpPr txBox="1"/>
          <p:nvPr/>
        </p:nvSpPr>
        <p:spPr>
          <a:xfrm>
            <a:off x="3927832" y="4888703"/>
            <a:ext cx="1749425" cy="5213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indent="-228600">
              <a:lnSpc>
                <a:spcPct val="100000"/>
              </a:lnSpc>
              <a:buFont typeface="Segoe MDL2 Assets"/>
              <a:buChar char=""/>
              <a:tabLst>
                <a:tab pos="240665" algn="l"/>
              </a:tabLst>
            </a:pP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spc="0" dirty="0">
                <a:latin typeface="Times New Roman"/>
                <a:cs typeface="Times New Roman"/>
              </a:rPr>
              <a:t>e a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u</a:t>
            </a:r>
            <a:r>
              <a:rPr sz="1100" spc="0" dirty="0">
                <a:latin typeface="Times New Roman"/>
                <a:cs typeface="Times New Roman"/>
              </a:rPr>
              <a:t>r of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bu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-15" dirty="0">
                <a:latin typeface="Times New Roman"/>
                <a:cs typeface="Times New Roman"/>
              </a:rPr>
              <a:t>d</a:t>
            </a:r>
            <a:r>
              <a:rPr sz="1100" spc="0" dirty="0">
                <a:latin typeface="Times New Roman"/>
                <a:cs typeface="Times New Roman"/>
              </a:rPr>
              <a:t>ing</a:t>
            </a:r>
            <a:endParaRPr sz="11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5"/>
              </a:spcBef>
              <a:buFont typeface="Segoe MDL2 Assets"/>
              <a:buChar char=""/>
              <a:tabLst>
                <a:tab pos="240665" algn="l"/>
              </a:tabLst>
            </a:pPr>
            <a:r>
              <a:rPr sz="1100" dirty="0">
                <a:latin typeface="Times New Roman"/>
                <a:cs typeface="Times New Roman"/>
              </a:rPr>
              <a:t>Me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 Head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of </a:t>
            </a:r>
            <a:r>
              <a:rPr sz="1100" spc="-15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cho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37825E2C-F5BB-435A-937C-D83397E9160D}"/>
              </a:ext>
            </a:extLst>
          </p:cNvPr>
          <p:cNvSpPr txBox="1"/>
          <p:nvPr/>
        </p:nvSpPr>
        <p:spPr>
          <a:xfrm>
            <a:off x="7128509" y="597158"/>
            <a:ext cx="1413510" cy="8616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96400"/>
              </a:lnSpc>
            </a:pPr>
            <a:r>
              <a:rPr sz="2200" b="1" spc="-45" dirty="0">
                <a:latin typeface="Times New Roman"/>
                <a:cs typeface="Times New Roman"/>
              </a:rPr>
              <a:t>H</a:t>
            </a:r>
            <a:r>
              <a:rPr sz="1750" b="1" spc="5" dirty="0">
                <a:latin typeface="Times New Roman"/>
                <a:cs typeface="Times New Roman"/>
              </a:rPr>
              <a:t>E</a:t>
            </a:r>
            <a:r>
              <a:rPr sz="1750" b="1" spc="0" dirty="0">
                <a:latin typeface="Times New Roman"/>
                <a:cs typeface="Times New Roman"/>
              </a:rPr>
              <a:t>P</a:t>
            </a:r>
            <a:r>
              <a:rPr sz="1750" b="1" spc="10" dirty="0">
                <a:latin typeface="Times New Roman"/>
                <a:cs typeface="Times New Roman"/>
              </a:rPr>
              <a:t>H</a:t>
            </a:r>
            <a:r>
              <a:rPr sz="1750" b="1" spc="-30" dirty="0">
                <a:latin typeface="Times New Roman"/>
                <a:cs typeface="Times New Roman"/>
              </a:rPr>
              <a:t>Z</a:t>
            </a:r>
            <a:r>
              <a:rPr sz="1750" b="1" spc="0" dirty="0">
                <a:latin typeface="Times New Roman"/>
                <a:cs typeface="Times New Roman"/>
              </a:rPr>
              <a:t>I</a:t>
            </a:r>
            <a:r>
              <a:rPr sz="1750" b="1" spc="5" dirty="0">
                <a:latin typeface="Times New Roman"/>
                <a:cs typeface="Times New Roman"/>
              </a:rPr>
              <a:t>B</a:t>
            </a:r>
            <a:r>
              <a:rPr sz="1750" b="1" spc="0" dirty="0">
                <a:latin typeface="Times New Roman"/>
                <a:cs typeface="Times New Roman"/>
              </a:rPr>
              <a:t>AH </a:t>
            </a:r>
            <a:r>
              <a:rPr sz="1800" b="1" spc="-5" dirty="0">
                <a:latin typeface="Times New Roman"/>
                <a:cs typeface="Times New Roman"/>
              </a:rPr>
              <a:t>E</a:t>
            </a:r>
            <a:r>
              <a:rPr sz="1450" b="1" spc="0" dirty="0">
                <a:latin typeface="Times New Roman"/>
                <a:cs typeface="Times New Roman"/>
              </a:rPr>
              <a:t>L</a:t>
            </a:r>
            <a:r>
              <a:rPr sz="1450" b="1" spc="5" dirty="0">
                <a:latin typeface="Times New Roman"/>
                <a:cs typeface="Times New Roman"/>
              </a:rPr>
              <a:t>E</a:t>
            </a:r>
            <a:r>
              <a:rPr sz="1450" b="1" spc="0" dirty="0">
                <a:latin typeface="Times New Roman"/>
                <a:cs typeface="Times New Roman"/>
              </a:rPr>
              <a:t>MENTA</a:t>
            </a:r>
            <a:r>
              <a:rPr sz="1450" b="1" spc="-10" dirty="0">
                <a:latin typeface="Times New Roman"/>
                <a:cs typeface="Times New Roman"/>
              </a:rPr>
              <a:t>R</a:t>
            </a:r>
            <a:r>
              <a:rPr sz="1450" b="1" spc="0" dirty="0">
                <a:latin typeface="Times New Roman"/>
                <a:cs typeface="Times New Roman"/>
              </a:rPr>
              <a:t>Y </a:t>
            </a:r>
            <a:r>
              <a:rPr sz="1800" b="1" spc="-5" dirty="0">
                <a:latin typeface="Times New Roman"/>
                <a:cs typeface="Times New Roman"/>
              </a:rPr>
              <a:t>S</a:t>
            </a:r>
            <a:r>
              <a:rPr sz="1450" b="1" spc="0" dirty="0">
                <a:latin typeface="Times New Roman"/>
                <a:cs typeface="Times New Roman"/>
              </a:rPr>
              <a:t>C</a:t>
            </a:r>
            <a:r>
              <a:rPr sz="1450" b="1" spc="-10" dirty="0">
                <a:latin typeface="Times New Roman"/>
                <a:cs typeface="Times New Roman"/>
              </a:rPr>
              <a:t>H</a:t>
            </a:r>
            <a:r>
              <a:rPr sz="1450" b="1" spc="0" dirty="0">
                <a:latin typeface="Times New Roman"/>
                <a:cs typeface="Times New Roman"/>
              </a:rPr>
              <a:t>OOL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EEF0E616-BF47-41D1-AA3E-0B01AD142468}"/>
              </a:ext>
            </a:extLst>
          </p:cNvPr>
          <p:cNvSpPr txBox="1"/>
          <p:nvPr/>
        </p:nvSpPr>
        <p:spPr>
          <a:xfrm>
            <a:off x="6995921" y="1717675"/>
            <a:ext cx="2708276" cy="1785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726440">
              <a:lnSpc>
                <a:spcPct val="100000"/>
              </a:lnSpc>
            </a:pPr>
            <a:r>
              <a:rPr lang="en-US" sz="16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    A</a:t>
            </a:r>
            <a:r>
              <a:rPr sz="16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“</a:t>
            </a:r>
            <a:r>
              <a:rPr sz="1600" b="1" spc="-25" dirty="0">
                <a:solidFill>
                  <a:srgbClr val="4D4436"/>
                </a:solidFill>
                <a:latin typeface="Times New Roman"/>
                <a:cs typeface="Times New Roman"/>
              </a:rPr>
              <a:t>K</a:t>
            </a:r>
            <a:r>
              <a:rPr sz="16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6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6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la-</a:t>
            </a:r>
            <a:r>
              <a:rPr sz="1600" b="1" spc="-15" dirty="0">
                <a:solidFill>
                  <a:srgbClr val="4D4436"/>
                </a:solidFill>
                <a:latin typeface="Times New Roman"/>
                <a:cs typeface="Times New Roman"/>
              </a:rPr>
              <a:t>ty</a:t>
            </a:r>
            <a:r>
              <a:rPr sz="16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”</a:t>
            </a:r>
            <a:r>
              <a:rPr lang="en-US" sz="16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6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ch</a:t>
            </a:r>
            <a:r>
              <a:rPr sz="16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6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6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endParaRPr sz="1600" dirty="0">
              <a:latin typeface="Times New Roman"/>
              <a:cs typeface="Times New Roman"/>
            </a:endParaRPr>
          </a:p>
          <a:p>
            <a:pPr marL="12700" marR="327660">
              <a:spcBef>
                <a:spcPts val="28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mission of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ph</a:t>
            </a:r>
            <a:r>
              <a:rPr sz="1200" spc="5" dirty="0">
                <a:latin typeface="Times New Roman"/>
                <a:cs typeface="Times New Roman"/>
              </a:rPr>
              <a:t>z</a:t>
            </a:r>
            <a:r>
              <a:rPr sz="1200" spc="0" dirty="0">
                <a:latin typeface="Times New Roman"/>
                <a:cs typeface="Times New Roman"/>
              </a:rPr>
              <a:t>ibah</a:t>
            </a:r>
            <a:r>
              <a:rPr lang="en-US" sz="1200" spc="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lem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nta</a:t>
            </a:r>
            <a:r>
              <a:rPr sz="1200" spc="15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y</a:t>
            </a:r>
            <a:endParaRPr sz="1200" dirty="0">
              <a:latin typeface="Times New Roman"/>
              <a:cs typeface="Times New Roman"/>
            </a:endParaRPr>
          </a:p>
          <a:p>
            <a:pPr marL="12700" marR="12700"/>
            <a:r>
              <a:rPr sz="1200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hool is to 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v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lop c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r</a:t>
            </a:r>
            <a:r>
              <a:rPr sz="1200" spc="5" dirty="0">
                <a:latin typeface="Times New Roman"/>
                <a:cs typeface="Times New Roman"/>
              </a:rPr>
              <a:t>i</a:t>
            </a:r>
            <a:r>
              <a:rPr sz="1200" spc="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g</a:t>
            </a:r>
            <a:r>
              <a:rPr sz="1200" spc="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om</a:t>
            </a:r>
            <a:r>
              <a:rPr sz="1200" spc="10" dirty="0">
                <a:latin typeface="Times New Roman"/>
                <a:cs typeface="Times New Roman"/>
              </a:rPr>
              <a:t>p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ssion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te,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nd r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sponsible stud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nts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who 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re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li</a:t>
            </a:r>
            <a:r>
              <a:rPr sz="1200" spc="5" dirty="0">
                <a:latin typeface="Times New Roman"/>
                <a:cs typeface="Times New Roman"/>
              </a:rPr>
              <a:t>f</a:t>
            </a:r>
            <a:r>
              <a:rPr sz="1200" spc="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-</a:t>
            </a:r>
            <a:r>
              <a:rPr sz="1200" spc="0" dirty="0">
                <a:latin typeface="Times New Roman"/>
                <a:cs typeface="Times New Roman"/>
              </a:rPr>
              <a:t>lo</a:t>
            </a:r>
            <a:r>
              <a:rPr sz="1200" spc="10" dirty="0">
                <a:latin typeface="Times New Roman"/>
                <a:cs typeface="Times New Roman"/>
              </a:rPr>
              <a:t>n</a:t>
            </a:r>
            <a:r>
              <a:rPr sz="1200" spc="0" dirty="0">
                <a:latin typeface="Times New Roman"/>
                <a:cs typeface="Times New Roman"/>
              </a:rPr>
              <a:t>g</a:t>
            </a:r>
            <a:endParaRPr sz="1200" dirty="0">
              <a:latin typeface="Times New Roman"/>
              <a:cs typeface="Times New Roman"/>
            </a:endParaRPr>
          </a:p>
          <a:p>
            <a:pPr marL="12700" marR="106680"/>
            <a:r>
              <a:rPr sz="1200" dirty="0">
                <a:latin typeface="Times New Roman"/>
                <a:cs typeface="Times New Roman"/>
              </a:rPr>
              <a:t>le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rners, 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ommitted to s</a:t>
            </a:r>
            <a:r>
              <a:rPr sz="1200" spc="-5" dirty="0">
                <a:latin typeface="Times New Roman"/>
                <a:cs typeface="Times New Roman"/>
              </a:rPr>
              <a:t>ee</a:t>
            </a:r>
            <a:r>
              <a:rPr sz="1200" spc="0" dirty="0">
                <a:latin typeface="Times New Roman"/>
                <a:cs typeface="Times New Roman"/>
              </a:rPr>
              <a:t>king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know</a:t>
            </a:r>
            <a:r>
              <a:rPr sz="1200" spc="10" dirty="0">
                <a:latin typeface="Times New Roman"/>
                <a:cs typeface="Times New Roman"/>
              </a:rPr>
              <a:t>l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10" dirty="0">
                <a:latin typeface="Times New Roman"/>
                <a:cs typeface="Times New Roman"/>
              </a:rPr>
              <a:t>d</a:t>
            </a:r>
            <a:r>
              <a:rPr sz="1200" spc="-15" dirty="0">
                <a:latin typeface="Times New Roman"/>
                <a:cs typeface="Times New Roman"/>
              </a:rPr>
              <a:t>g</a:t>
            </a:r>
            <a:r>
              <a:rPr sz="1200" spc="0" dirty="0">
                <a:latin typeface="Times New Roman"/>
                <a:cs typeface="Times New Roman"/>
              </a:rPr>
              <a:t>e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nd und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rst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ndi</a:t>
            </a:r>
            <a:r>
              <a:rPr sz="1200" spc="10" dirty="0">
                <a:latin typeface="Times New Roman"/>
                <a:cs typeface="Times New Roman"/>
              </a:rPr>
              <a:t>n</a:t>
            </a:r>
            <a:r>
              <a:rPr sz="1200" spc="0" dirty="0">
                <a:latin typeface="Times New Roman"/>
                <a:cs typeface="Times New Roman"/>
              </a:rPr>
              <a:t>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of ot</a:t>
            </a:r>
            <a:r>
              <a:rPr sz="1200" spc="5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r p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ople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nd the wo</a:t>
            </a:r>
            <a:r>
              <a:rPr sz="1200" spc="-10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ld a</a:t>
            </a:r>
            <a:r>
              <a:rPr sz="1200" spc="-10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ound them.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3F41606-BD93-4131-BFDE-96246E8B564A}"/>
              </a:ext>
            </a:extLst>
          </p:cNvPr>
          <p:cNvSpPr txBox="1"/>
          <p:nvPr/>
        </p:nvSpPr>
        <p:spPr>
          <a:xfrm>
            <a:off x="7128509" y="6100698"/>
            <a:ext cx="2708276" cy="133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ts val="1380"/>
              </a:lnSpc>
            </a:pPr>
            <a:r>
              <a:rPr lang="en-US" sz="1200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r. </a:t>
            </a:r>
            <a:r>
              <a:rPr lang="en-US" sz="1200" dirty="0">
                <a:latin typeface="Times New Roman"/>
                <a:cs typeface="Times New Roman"/>
              </a:rPr>
              <a:t>Josh Workman</a:t>
            </a:r>
            <a:r>
              <a:rPr sz="1200" spc="0" dirty="0">
                <a:latin typeface="Times New Roman"/>
                <a:cs typeface="Times New Roman"/>
              </a:rPr>
              <a:t>, Pri</a:t>
            </a:r>
            <a:r>
              <a:rPr sz="1200" spc="5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ipal</a:t>
            </a:r>
            <a:endParaRPr lang="en-US" sz="1200" spc="0" dirty="0">
              <a:latin typeface="Times New Roman"/>
              <a:cs typeface="Times New Roman"/>
            </a:endParaRPr>
          </a:p>
          <a:p>
            <a:pPr marL="12700" marR="12700" algn="ctr">
              <a:lnSpc>
                <a:spcPts val="1380"/>
              </a:lnSpc>
            </a:pPr>
            <a:r>
              <a:rPr sz="1200" spc="0" dirty="0">
                <a:latin typeface="Times New Roman"/>
                <a:cs typeface="Times New Roman"/>
              </a:rPr>
              <a:t>M</a:t>
            </a:r>
            <a:r>
              <a:rPr lang="en-US" sz="1200" spc="0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s. </a:t>
            </a:r>
            <a:r>
              <a:rPr lang="en-US" sz="1200" spc="5" dirty="0">
                <a:latin typeface="Times New Roman"/>
                <a:cs typeface="Times New Roman"/>
              </a:rPr>
              <a:t>Stephanie Spencer</a:t>
            </a:r>
            <a:r>
              <a:rPr sz="1200" spc="0" dirty="0">
                <a:latin typeface="Times New Roman"/>
                <a:cs typeface="Times New Roman"/>
              </a:rPr>
              <a:t>, </a:t>
            </a:r>
            <a:r>
              <a:rPr lang="en-US" sz="1200" spc="0" dirty="0">
                <a:latin typeface="Times New Roman"/>
                <a:cs typeface="Times New Roman"/>
              </a:rPr>
              <a:t>Assistant Principal</a:t>
            </a:r>
            <a:endParaRPr sz="1200" dirty="0">
              <a:latin typeface="Times New Roman"/>
              <a:cs typeface="Times New Roman"/>
            </a:endParaRPr>
          </a:p>
          <a:p>
            <a:pPr marR="1905" algn="ctr">
              <a:lnSpc>
                <a:spcPts val="1345"/>
              </a:lnSpc>
            </a:pPr>
            <a:r>
              <a:rPr sz="1200" dirty="0">
                <a:solidFill>
                  <a:srgbClr val="4D4436"/>
                </a:solidFill>
                <a:latin typeface="Times New Roman"/>
                <a:cs typeface="Times New Roman"/>
              </a:rPr>
              <a:t>2542 H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88</a:t>
            </a:r>
            <a:endParaRPr sz="1200" dirty="0">
              <a:latin typeface="Times New Roman"/>
              <a:cs typeface="Times New Roman"/>
            </a:endParaRPr>
          </a:p>
          <a:p>
            <a:pPr marR="635" algn="ctr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4D4436"/>
                </a:solidFill>
                <a:latin typeface="Times New Roman"/>
                <a:cs typeface="Times New Roman"/>
              </a:rPr>
              <a:t>H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ph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z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ibah, GA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30815</a:t>
            </a:r>
            <a:endParaRPr sz="1200" dirty="0">
              <a:latin typeface="Times New Roman"/>
              <a:cs typeface="Times New Roman"/>
            </a:endParaRPr>
          </a:p>
          <a:p>
            <a:pPr marL="33655" algn="ctr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4D4436"/>
                </a:solidFill>
                <a:latin typeface="Times New Roman"/>
                <a:cs typeface="Times New Roman"/>
              </a:rPr>
              <a:t>Phone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(70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6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) 592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-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4561</a:t>
            </a:r>
            <a:endParaRPr sz="1200" dirty="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http://heph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-e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lem.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rc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bo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.o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  <a:hlinkClick r:id="rId4"/>
              </a:rPr>
              <a:t>rg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940F9C96-0129-40C7-AE48-411525BA4F58}"/>
              </a:ext>
            </a:extLst>
          </p:cNvPr>
          <p:cNvSpPr/>
          <p:nvPr/>
        </p:nvSpPr>
        <p:spPr>
          <a:xfrm>
            <a:off x="3939896" y="5580726"/>
            <a:ext cx="2057400" cy="171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DA411-154C-4C6C-B6DC-06B77A5CD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213" y="332830"/>
            <a:ext cx="1064059" cy="867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904FA0-AAAF-424E-9547-32575EC7F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789" y="332830"/>
            <a:ext cx="2413635" cy="10931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45F58C-C06C-41F5-A993-FF44ED2AF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513" y="3586009"/>
            <a:ext cx="2612112" cy="19590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B5BDC-0BF8-443D-82E0-F7E4D065B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458" y="456976"/>
            <a:ext cx="925167" cy="10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F10645E-1616-446A-B3CE-ECC9D83AB83E}"/>
              </a:ext>
            </a:extLst>
          </p:cNvPr>
          <p:cNvSpPr txBox="1"/>
          <p:nvPr/>
        </p:nvSpPr>
        <p:spPr>
          <a:xfrm>
            <a:off x="267144" y="694439"/>
            <a:ext cx="2527935" cy="34563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5720">
              <a:lnSpc>
                <a:spcPct val="100000"/>
              </a:lnSpc>
            </a:pPr>
            <a:r>
              <a:rPr sz="1100" b="1" spc="-5" dirty="0">
                <a:latin typeface="Times New Roman"/>
                <a:cs typeface="Times New Roman"/>
              </a:rPr>
              <a:t>T</a:t>
            </a:r>
            <a:r>
              <a:rPr sz="1100" b="1" spc="0" dirty="0">
                <a:latin typeface="Times New Roman"/>
                <a:cs typeface="Times New Roman"/>
              </a:rPr>
              <a:t>he Int</a:t>
            </a:r>
            <a:r>
              <a:rPr sz="1100" b="1" spc="-10" dirty="0">
                <a:latin typeface="Times New Roman"/>
                <a:cs typeface="Times New Roman"/>
              </a:rPr>
              <a:t>e</a:t>
            </a:r>
            <a:r>
              <a:rPr sz="1100" b="1" spc="0" dirty="0">
                <a:latin typeface="Times New Roman"/>
                <a:cs typeface="Times New Roman"/>
              </a:rPr>
              <a:t>rna</a:t>
            </a:r>
            <a:r>
              <a:rPr sz="1100" b="1" spc="-10" dirty="0">
                <a:latin typeface="Times New Roman"/>
                <a:cs typeface="Times New Roman"/>
              </a:rPr>
              <a:t>t</a:t>
            </a:r>
            <a:r>
              <a:rPr sz="1100" b="1" spc="0" dirty="0">
                <a:latin typeface="Times New Roman"/>
                <a:cs typeface="Times New Roman"/>
              </a:rPr>
              <a:t>ion</a:t>
            </a:r>
            <a:r>
              <a:rPr sz="1100" b="1" spc="-15" dirty="0">
                <a:latin typeface="Times New Roman"/>
                <a:cs typeface="Times New Roman"/>
              </a:rPr>
              <a:t>a</a:t>
            </a:r>
            <a:r>
              <a:rPr sz="1100" b="1" spc="0" dirty="0">
                <a:latin typeface="Times New Roman"/>
                <a:cs typeface="Times New Roman"/>
              </a:rPr>
              <a:t>l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B</a:t>
            </a:r>
            <a:r>
              <a:rPr sz="1100" b="1" spc="0" dirty="0">
                <a:latin typeface="Times New Roman"/>
                <a:cs typeface="Times New Roman"/>
              </a:rPr>
              <a:t>ac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spc="0" dirty="0">
                <a:latin typeface="Times New Roman"/>
                <a:cs typeface="Times New Roman"/>
              </a:rPr>
              <a:t>a</a:t>
            </a:r>
            <a:r>
              <a:rPr sz="1100" b="1" spc="-10" dirty="0">
                <a:latin typeface="Times New Roman"/>
                <a:cs typeface="Times New Roman"/>
              </a:rPr>
              <a:t>l</a:t>
            </a:r>
            <a:r>
              <a:rPr sz="1100" b="1" spc="0" dirty="0">
                <a:latin typeface="Times New Roman"/>
                <a:cs typeface="Times New Roman"/>
              </a:rPr>
              <a:t>aurea</a:t>
            </a:r>
            <a:r>
              <a:rPr sz="1100" b="1" spc="-10" dirty="0">
                <a:latin typeface="Times New Roman"/>
                <a:cs typeface="Times New Roman"/>
              </a:rPr>
              <a:t>t</a:t>
            </a:r>
            <a:r>
              <a:rPr sz="1100" b="1" spc="0" dirty="0">
                <a:latin typeface="Times New Roman"/>
                <a:cs typeface="Times New Roman"/>
              </a:rPr>
              <a:t>e </a:t>
            </a:r>
            <a:r>
              <a:rPr sz="1100" b="1" spc="-10" dirty="0">
                <a:latin typeface="Times New Roman"/>
                <a:cs typeface="Times New Roman"/>
              </a:rPr>
              <a:t>M</a:t>
            </a:r>
            <a:r>
              <a:rPr sz="1100" b="1" spc="0" dirty="0">
                <a:latin typeface="Times New Roman"/>
                <a:cs typeface="Times New Roman"/>
              </a:rPr>
              <a:t>is</a:t>
            </a:r>
            <a:r>
              <a:rPr sz="1100" b="1" spc="-10" dirty="0">
                <a:latin typeface="Times New Roman"/>
                <a:cs typeface="Times New Roman"/>
              </a:rPr>
              <a:t>s</a:t>
            </a:r>
            <a:r>
              <a:rPr sz="1100" b="1" spc="0" dirty="0">
                <a:latin typeface="Times New Roman"/>
                <a:cs typeface="Times New Roman"/>
              </a:rPr>
              <a:t>ion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500"/>
              </a:lnSpc>
              <a:spcBef>
                <a:spcPts val="10"/>
              </a:spcBef>
            </a:pPr>
            <a:endParaRPr sz="500" dirty="0"/>
          </a:p>
          <a:p>
            <a:pPr marL="12700" marR="213360">
              <a:lnSpc>
                <a:spcPct val="95900"/>
              </a:lnSpc>
            </a:pP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nte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tio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al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cc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la</a:t>
            </a:r>
            <a:r>
              <a:rPr sz="1100" spc="-10" dirty="0">
                <a:latin typeface="Times New Roman"/>
                <a:cs typeface="Times New Roman"/>
              </a:rPr>
              <a:t>ur</a:t>
            </a:r>
            <a:r>
              <a:rPr sz="1100" spc="0" dirty="0">
                <a:latin typeface="Times New Roman"/>
                <a:cs typeface="Times New Roman"/>
              </a:rPr>
              <a:t>eate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s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o de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op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nqu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, 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spc="0" dirty="0">
                <a:latin typeface="Times New Roman"/>
                <a:cs typeface="Times New Roman"/>
              </a:rPr>
              <a:t>no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spc="0" dirty="0">
                <a:latin typeface="Times New Roman"/>
                <a:cs typeface="Times New Roman"/>
              </a:rPr>
              <a:t>led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eable</a:t>
            </a:r>
            <a:r>
              <a:rPr lang="en-US" sz="1100" spc="0" dirty="0">
                <a:latin typeface="Times New Roman"/>
                <a:cs typeface="Times New Roman"/>
              </a:rPr>
              <a:t>,</a:t>
            </a:r>
            <a:r>
              <a:rPr sz="1100" spc="0" dirty="0">
                <a:latin typeface="Times New Roman"/>
                <a:cs typeface="Times New Roman"/>
              </a:rPr>
              <a:t> a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d ca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y</a:t>
            </a:r>
            <a:r>
              <a:rPr sz="1100" spc="0" dirty="0">
                <a:latin typeface="Times New Roman"/>
                <a:cs typeface="Times New Roman"/>
              </a:rPr>
              <a:t>oung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peop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 who </a:t>
            </a:r>
            <a:r>
              <a:rPr sz="1100" spc="-20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p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to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spc="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te a be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ter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and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ore p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ac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ful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w</a:t>
            </a:r>
            <a:r>
              <a:rPr sz="1100" spc="0" dirty="0">
                <a:latin typeface="Times New Roman"/>
                <a:cs typeface="Times New Roman"/>
              </a:rPr>
              <a:t>orld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rou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h in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ul</a:t>
            </a:r>
            <a:r>
              <a:rPr sz="1100" spc="0" dirty="0">
                <a:latin typeface="Times New Roman"/>
                <a:cs typeface="Times New Roman"/>
              </a:rPr>
              <a:t>tur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l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u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de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and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and 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esp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c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.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6"/>
              </a:spcBef>
            </a:pPr>
            <a:endParaRPr sz="600" dirty="0"/>
          </a:p>
          <a:p>
            <a:pPr marL="12700" marR="12700">
              <a:lnSpc>
                <a:spcPct val="95900"/>
              </a:lnSpc>
            </a:pP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P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ears Pro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am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 </a:t>
            </a:r>
            <a:r>
              <a:rPr sz="1100" spc="5" dirty="0">
                <a:latin typeface="Times New Roman"/>
                <a:cs typeface="Times New Roman"/>
              </a:rPr>
              <a:t>(</a:t>
            </a:r>
            <a:r>
              <a:rPr sz="1100" spc="0" dirty="0">
                <a:latin typeface="Times New Roman"/>
                <a:cs typeface="Times New Roman"/>
              </a:rPr>
              <a:t>P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P) 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s a cu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ic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spc="0" dirty="0">
                <a:latin typeface="Times New Roman"/>
                <a:cs typeface="Times New Roman"/>
              </a:rPr>
              <a:t>lum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fra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ework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for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oung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learne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s a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ed 3</a:t>
            </a:r>
            <a:r>
              <a:rPr sz="1100" spc="-20" dirty="0">
                <a:latin typeface="Times New Roman"/>
                <a:cs typeface="Times New Roman"/>
              </a:rPr>
              <a:t>-</a:t>
            </a:r>
            <a:r>
              <a:rPr sz="1100" spc="0" dirty="0">
                <a:latin typeface="Times New Roman"/>
                <a:cs typeface="Times New Roman"/>
              </a:rPr>
              <a:t>12 desi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ned by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the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nte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na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io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al 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spc="0" dirty="0">
                <a:latin typeface="Times New Roman"/>
                <a:cs typeface="Times New Roman"/>
              </a:rPr>
              <a:t>acc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la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spc="0" dirty="0">
                <a:latin typeface="Times New Roman"/>
                <a:cs typeface="Times New Roman"/>
              </a:rPr>
              <a:t>re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te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(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spc="0" dirty="0">
                <a:latin typeface="Times New Roman"/>
                <a:cs typeface="Times New Roman"/>
              </a:rPr>
              <a:t>).  Founded on p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osophy th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co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z</a:t>
            </a:r>
            <a:r>
              <a:rPr sz="1100" spc="0" dirty="0">
                <a:latin typeface="Times New Roman"/>
                <a:cs typeface="Times New Roman"/>
              </a:rPr>
              <a:t>es a 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spc="0" dirty="0">
                <a:latin typeface="Times New Roman"/>
                <a:cs typeface="Times New Roman"/>
              </a:rPr>
              <a:t>h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ld</a:t>
            </a:r>
            <a:r>
              <a:rPr sz="1100" spc="-10" dirty="0">
                <a:latin typeface="Times New Roman"/>
                <a:cs typeface="Times New Roman"/>
              </a:rPr>
              <a:t>’</a:t>
            </a:r>
            <a:r>
              <a:rPr sz="1100" spc="0" dirty="0">
                <a:latin typeface="Times New Roman"/>
                <a:cs typeface="Times New Roman"/>
              </a:rPr>
              <a:t>s n</a:t>
            </a:r>
            <a:r>
              <a:rPr sz="1100" spc="-10" dirty="0">
                <a:latin typeface="Times New Roman"/>
                <a:cs typeface="Times New Roman"/>
              </a:rPr>
              <a:t>at</a:t>
            </a:r>
            <a:r>
              <a:rPr sz="1100" spc="0" dirty="0">
                <a:latin typeface="Times New Roman"/>
                <a:cs typeface="Times New Roman"/>
              </a:rPr>
              <a:t>ural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spc="0" dirty="0">
                <a:latin typeface="Times New Roman"/>
                <a:cs typeface="Times New Roman"/>
              </a:rPr>
              <a:t>ri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t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, c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ti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ty</a:t>
            </a:r>
            <a:r>
              <a:rPr lang="en-US" sz="1100" spc="0" dirty="0">
                <a:latin typeface="Times New Roman"/>
                <a:cs typeface="Times New Roman"/>
              </a:rPr>
              <a:t>,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and a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ity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f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ect,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the P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P 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enera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es a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ula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in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, ch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ll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lear</a:t>
            </a:r>
            <a:r>
              <a:rPr sz="1100" spc="-15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ing en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spc="0" dirty="0">
                <a:latin typeface="Times New Roman"/>
                <a:cs typeface="Times New Roman"/>
              </a:rPr>
              <a:t>iron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ent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nu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tu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ho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e as</a:t>
            </a:r>
            <a:r>
              <a:rPr sz="1100" spc="-10" dirty="0">
                <a:latin typeface="Times New Roman"/>
                <a:cs typeface="Times New Roman"/>
              </a:rPr>
              <a:t>s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s and fos</a:t>
            </a:r>
            <a:r>
              <a:rPr sz="1100" spc="-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er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 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f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ong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lo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f l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ning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in e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100" spc="0" dirty="0">
                <a:latin typeface="Times New Roman"/>
                <a:cs typeface="Times New Roman"/>
              </a:rPr>
              <a:t>e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y ch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ld. 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he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P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P, 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5" dirty="0">
                <a:latin typeface="Times New Roman"/>
                <a:cs typeface="Times New Roman"/>
              </a:rPr>
              <a:t>k</a:t>
            </a:r>
            <a:r>
              <a:rPr sz="1100" spc="0" dirty="0">
                <a:latin typeface="Times New Roman"/>
                <a:cs typeface="Times New Roman"/>
              </a:rPr>
              <a:t>e all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B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pro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ra</a:t>
            </a:r>
            <a:r>
              <a:rPr sz="1100" spc="-10" dirty="0">
                <a:latin typeface="Times New Roman"/>
                <a:cs typeface="Times New Roman"/>
              </a:rPr>
              <a:t>m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es, is tra</a:t>
            </a:r>
            <a:r>
              <a:rPr sz="1100" spc="-10" dirty="0">
                <a:latin typeface="Times New Roman"/>
                <a:cs typeface="Times New Roman"/>
              </a:rPr>
              <a:t>n</a:t>
            </a:r>
            <a:r>
              <a:rPr sz="1100" spc="0" dirty="0">
                <a:latin typeface="Times New Roman"/>
                <a:cs typeface="Times New Roman"/>
              </a:rPr>
              <a:t>sd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spc="0" dirty="0">
                <a:latin typeface="Times New Roman"/>
                <a:cs typeface="Times New Roman"/>
              </a:rPr>
              <a:t>ip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in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r</a:t>
            </a:r>
            <a:r>
              <a:rPr sz="1100" spc="-15" dirty="0">
                <a:latin typeface="Times New Roman"/>
                <a:cs typeface="Times New Roman"/>
              </a:rPr>
              <a:t>y</a:t>
            </a:r>
            <a:r>
              <a:rPr sz="1100" spc="0" dirty="0">
                <a:latin typeface="Times New Roman"/>
                <a:cs typeface="Times New Roman"/>
              </a:rPr>
              <a:t>, </a:t>
            </a:r>
            <a:r>
              <a:rPr sz="1100" spc="-20" dirty="0">
                <a:latin typeface="Times New Roman"/>
                <a:cs typeface="Times New Roman"/>
              </a:rPr>
              <a:t>m</a:t>
            </a:r>
            <a:r>
              <a:rPr sz="1100" spc="0" dirty="0">
                <a:latin typeface="Times New Roman"/>
                <a:cs typeface="Times New Roman"/>
              </a:rPr>
              <a:t>eaning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5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ud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s </a:t>
            </a:r>
            <a:r>
              <a:rPr sz="1100" spc="5" dirty="0">
                <a:latin typeface="Times New Roman"/>
                <a:cs typeface="Times New Roman"/>
              </a:rPr>
              <a:t>l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0" dirty="0">
                <a:latin typeface="Times New Roman"/>
                <a:cs typeface="Times New Roman"/>
              </a:rPr>
              <a:t>n acr</a:t>
            </a:r>
            <a:r>
              <a:rPr sz="1100" spc="-15" dirty="0">
                <a:latin typeface="Times New Roman"/>
                <a:cs typeface="Times New Roman"/>
              </a:rPr>
              <a:t>o</a:t>
            </a:r>
            <a:r>
              <a:rPr sz="1100" spc="0" dirty="0">
                <a:latin typeface="Times New Roman"/>
                <a:cs typeface="Times New Roman"/>
              </a:rPr>
              <a:t>ss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s</a:t>
            </a:r>
            <a:r>
              <a:rPr sz="1100" spc="-10" dirty="0">
                <a:latin typeface="Times New Roman"/>
                <a:cs typeface="Times New Roman"/>
              </a:rPr>
              <a:t>u</a:t>
            </a:r>
            <a:r>
              <a:rPr sz="1100" spc="-15" dirty="0">
                <a:latin typeface="Times New Roman"/>
                <a:cs typeface="Times New Roman"/>
              </a:rPr>
              <a:t>b</a:t>
            </a:r>
            <a:r>
              <a:rPr sz="1100" spc="15" dirty="0">
                <a:latin typeface="Times New Roman"/>
                <a:cs typeface="Times New Roman"/>
              </a:rPr>
              <a:t>j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ct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5" dirty="0">
                <a:latin typeface="Times New Roman"/>
                <a:cs typeface="Times New Roman"/>
              </a:rPr>
              <a:t>r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spc="0" dirty="0">
                <a:latin typeface="Times New Roman"/>
                <a:cs typeface="Times New Roman"/>
              </a:rPr>
              <a:t>as </a:t>
            </a:r>
            <a:r>
              <a:rPr sz="1100" spc="-10" dirty="0">
                <a:latin typeface="Times New Roman"/>
                <a:cs typeface="Times New Roman"/>
              </a:rPr>
              <a:t>w</a:t>
            </a:r>
            <a:r>
              <a:rPr sz="1100" spc="-15" dirty="0">
                <a:latin typeface="Times New Roman"/>
                <a:cs typeface="Times New Roman"/>
              </a:rPr>
              <a:t>h</a:t>
            </a:r>
            <a:r>
              <a:rPr sz="1100" spc="0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l</a:t>
            </a:r>
            <a:r>
              <a:rPr sz="1100" spc="0" dirty="0">
                <a:latin typeface="Times New Roman"/>
                <a:cs typeface="Times New Roman"/>
              </a:rPr>
              <a:t>e </a:t>
            </a:r>
            <a:r>
              <a:rPr sz="1100" spc="-10" dirty="0">
                <a:latin typeface="Times New Roman"/>
                <a:cs typeface="Times New Roman"/>
              </a:rPr>
              <a:t>i</a:t>
            </a:r>
            <a:r>
              <a:rPr sz="1100" spc="0" dirty="0">
                <a:latin typeface="Times New Roman"/>
                <a:cs typeface="Times New Roman"/>
              </a:rPr>
              <a:t>n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spc="0" dirty="0">
                <a:latin typeface="Times New Roman"/>
                <a:cs typeface="Times New Roman"/>
              </a:rPr>
              <a:t>esti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spc="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t</a:t>
            </a:r>
            <a:r>
              <a:rPr sz="1100" spc="0" dirty="0">
                <a:latin typeface="Times New Roman"/>
                <a:cs typeface="Times New Roman"/>
              </a:rPr>
              <a:t>ing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0" dirty="0">
                <a:latin typeface="Times New Roman"/>
                <a:cs typeface="Times New Roman"/>
              </a:rPr>
              <a:t>big ide</a:t>
            </a:r>
            <a:r>
              <a:rPr sz="1100" spc="-10" dirty="0">
                <a:latin typeface="Times New Roman"/>
                <a:cs typeface="Times New Roman"/>
              </a:rPr>
              <a:t>a</a:t>
            </a:r>
            <a:r>
              <a:rPr sz="1100" spc="0" dirty="0">
                <a:latin typeface="Times New Roman"/>
                <a:cs typeface="Times New Roman"/>
              </a:rPr>
              <a:t>s.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I</a:t>
            </a:r>
            <a:r>
              <a:rPr sz="1200" spc="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Prim</a:t>
            </a:r>
            <a:r>
              <a:rPr sz="1200" spc="5" dirty="0">
                <a:latin typeface="Times New Roman"/>
                <a:cs typeface="Times New Roman"/>
              </a:rPr>
              <a:t>a</a:t>
            </a:r>
            <a:r>
              <a:rPr sz="1200" spc="15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Ye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rs P</a:t>
            </a:r>
            <a:r>
              <a:rPr sz="1200" spc="5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o</a:t>
            </a:r>
            <a:r>
              <a:rPr sz="1200" spc="-15" dirty="0">
                <a:latin typeface="Times New Roman"/>
                <a:cs typeface="Times New Roman"/>
              </a:rPr>
              <a:t>g</a:t>
            </a:r>
            <a:r>
              <a:rPr sz="1200" spc="5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mme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0D30E8F-E2A2-4738-8435-1B57BFAEF70F}"/>
              </a:ext>
            </a:extLst>
          </p:cNvPr>
          <p:cNvSpPr txBox="1"/>
          <p:nvPr/>
        </p:nvSpPr>
        <p:spPr>
          <a:xfrm>
            <a:off x="495743" y="4238375"/>
            <a:ext cx="2272665" cy="29429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54610" indent="-228600">
              <a:lnSpc>
                <a:spcPts val="1300"/>
              </a:lnSpc>
              <a:buFont typeface="Verdana"/>
              <a:buChar char="•"/>
              <a:tabLst>
                <a:tab pos="238125" algn="l"/>
              </a:tabLst>
            </a:pPr>
            <a:r>
              <a:rPr sz="1200" dirty="0">
                <a:latin typeface="Times New Roman"/>
                <a:cs typeface="Times New Roman"/>
              </a:rPr>
              <a:t>Add</a:t>
            </a:r>
            <a:r>
              <a:rPr sz="1200" spc="-1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sses students’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aca</a:t>
            </a:r>
            <a:r>
              <a:rPr sz="1200" spc="10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mi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, so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ial,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nd 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motional w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10" dirty="0">
                <a:latin typeface="Times New Roman"/>
                <a:cs typeface="Times New Roman"/>
              </a:rPr>
              <a:t>l</a:t>
            </a:r>
            <a:r>
              <a:rPr sz="1200" spc="0" dirty="0">
                <a:latin typeface="Times New Roman"/>
                <a:cs typeface="Times New Roman"/>
              </a:rPr>
              <a:t>l being</a:t>
            </a:r>
            <a:r>
              <a:rPr lang="en-US" sz="1200" spc="0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33"/>
              </a:spcBef>
              <a:buFont typeface="Verdana"/>
              <a:buChar char="•"/>
            </a:pPr>
            <a:endParaRPr sz="550" dirty="0"/>
          </a:p>
          <a:p>
            <a:pPr marL="241300" marR="109855" indent="-228600">
              <a:lnSpc>
                <a:spcPct val="95600"/>
              </a:lnSpc>
              <a:buFont typeface="Verdana"/>
              <a:buChar char="•"/>
              <a:tabLst>
                <a:tab pos="238125" algn="l"/>
              </a:tabLst>
            </a:pPr>
            <a:r>
              <a:rPr sz="1200" dirty="0">
                <a:latin typeface="Times New Roman"/>
                <a:cs typeface="Times New Roman"/>
              </a:rPr>
              <a:t>En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ourag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s stud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nts to 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v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lop indep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nd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n</a:t>
            </a:r>
            <a:r>
              <a:rPr sz="1200" spc="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 a</a:t>
            </a:r>
            <a:r>
              <a:rPr sz="1200" spc="0" dirty="0">
                <a:latin typeface="Times New Roman"/>
                <a:cs typeface="Times New Roman"/>
              </a:rPr>
              <a:t>nd to t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0" dirty="0">
                <a:latin typeface="Times New Roman"/>
                <a:cs typeface="Times New Roman"/>
              </a:rPr>
              <a:t>k</a:t>
            </a:r>
            <a:r>
              <a:rPr sz="1200" spc="0" dirty="0">
                <a:latin typeface="Times New Roman"/>
                <a:cs typeface="Times New Roman"/>
              </a:rPr>
              <a:t>e r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sponsibi</a:t>
            </a:r>
            <a:r>
              <a:rPr sz="1200" spc="5" dirty="0">
                <a:latin typeface="Times New Roman"/>
                <a:cs typeface="Times New Roman"/>
              </a:rPr>
              <a:t>l</a:t>
            </a:r>
            <a:r>
              <a:rPr sz="1200" spc="0" dirty="0">
                <a:latin typeface="Times New Roman"/>
                <a:cs typeface="Times New Roman"/>
              </a:rPr>
              <a:t>i</a:t>
            </a:r>
            <a:r>
              <a:rPr sz="1200" spc="15" dirty="0">
                <a:latin typeface="Times New Roman"/>
                <a:cs typeface="Times New Roman"/>
              </a:rPr>
              <a:t>t</a:t>
            </a:r>
            <a:r>
              <a:rPr sz="1200" spc="0" dirty="0">
                <a:latin typeface="Times New Roman"/>
                <a:cs typeface="Times New Roman"/>
              </a:rPr>
              <a:t>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for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their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</a:t>
            </a:r>
            <a:r>
              <a:rPr sz="1200" spc="0" dirty="0">
                <a:latin typeface="Times New Roman"/>
                <a:cs typeface="Times New Roman"/>
              </a:rPr>
              <a:t>wn le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rni</a:t>
            </a:r>
            <a:r>
              <a:rPr sz="1200" spc="5" dirty="0">
                <a:latin typeface="Times New Roman"/>
                <a:cs typeface="Times New Roman"/>
              </a:rPr>
              <a:t>n</a:t>
            </a:r>
            <a:r>
              <a:rPr sz="1200" spc="0" dirty="0">
                <a:latin typeface="Times New Roman"/>
                <a:cs typeface="Times New Roman"/>
              </a:rPr>
              <a:t>g</a:t>
            </a:r>
            <a:r>
              <a:rPr lang="en-US" sz="1200" spc="0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ts val="700"/>
              </a:lnSpc>
              <a:spcBef>
                <a:spcPts val="12"/>
              </a:spcBef>
              <a:buFont typeface="Verdana"/>
              <a:buChar char="•"/>
            </a:pPr>
            <a:endParaRPr sz="700" dirty="0"/>
          </a:p>
          <a:p>
            <a:pPr marL="241300" marR="12700" indent="-228600">
              <a:lnSpc>
                <a:spcPct val="95500"/>
              </a:lnSpc>
              <a:buFont typeface="Verdana"/>
              <a:buChar char="•"/>
              <a:tabLst>
                <a:tab pos="238125" algn="l"/>
              </a:tabLst>
            </a:pPr>
            <a:r>
              <a:rPr sz="1200" dirty="0">
                <a:latin typeface="Times New Roman"/>
                <a:cs typeface="Times New Roman"/>
              </a:rPr>
              <a:t>Suppo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ts students’ 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f</a:t>
            </a:r>
            <a:r>
              <a:rPr sz="1200" spc="0" dirty="0">
                <a:latin typeface="Times New Roman"/>
                <a:cs typeface="Times New Roman"/>
              </a:rPr>
              <a:t>or</a:t>
            </a:r>
            <a:r>
              <a:rPr sz="1200" spc="5" dirty="0">
                <a:latin typeface="Times New Roman"/>
                <a:cs typeface="Times New Roman"/>
              </a:rPr>
              <a:t>t</a:t>
            </a:r>
            <a:r>
              <a:rPr sz="1200" spc="0" dirty="0">
                <a:latin typeface="Times New Roman"/>
                <a:cs typeface="Times New Roman"/>
              </a:rPr>
              <a:t>s to </a:t>
            </a:r>
            <a:r>
              <a:rPr sz="1200" spc="-10" dirty="0">
                <a:latin typeface="Times New Roman"/>
                <a:cs typeface="Times New Roman"/>
              </a:rPr>
              <a:t>g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in und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rst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ndi</a:t>
            </a:r>
            <a:r>
              <a:rPr sz="1200" spc="10" dirty="0">
                <a:latin typeface="Times New Roman"/>
                <a:cs typeface="Times New Roman"/>
              </a:rPr>
              <a:t>n</a:t>
            </a:r>
            <a:r>
              <a:rPr sz="1200" spc="0" dirty="0">
                <a:latin typeface="Times New Roman"/>
                <a:cs typeface="Times New Roman"/>
              </a:rPr>
              <a:t>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of 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w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0" dirty="0">
                <a:latin typeface="Times New Roman"/>
                <a:cs typeface="Times New Roman"/>
              </a:rPr>
              <a:t>ld and fun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tion 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omfo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spc="0" dirty="0">
                <a:latin typeface="Times New Roman"/>
                <a:cs typeface="Times New Roman"/>
              </a:rPr>
              <a:t>tab</a:t>
            </a:r>
            <a:r>
              <a:rPr sz="1200" spc="20" dirty="0">
                <a:latin typeface="Times New Roman"/>
                <a:cs typeface="Times New Roman"/>
              </a:rPr>
              <a:t>l</a:t>
            </a:r>
            <a:r>
              <a:rPr sz="1200" spc="0" dirty="0">
                <a:latin typeface="Times New Roman"/>
                <a:cs typeface="Times New Roman"/>
              </a:rPr>
              <a:t>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wi</a:t>
            </a:r>
            <a:r>
              <a:rPr sz="1200" spc="10" dirty="0">
                <a:latin typeface="Times New Roman"/>
                <a:cs typeface="Times New Roman"/>
              </a:rPr>
              <a:t>t</a:t>
            </a:r>
            <a:r>
              <a:rPr sz="1200" spc="0" dirty="0">
                <a:latin typeface="Times New Roman"/>
                <a:cs typeface="Times New Roman"/>
              </a:rPr>
              <a:t>hin it</a:t>
            </a:r>
            <a:r>
              <a:rPr lang="en-US" sz="1200" spc="0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11"/>
              </a:spcBef>
            </a:pPr>
            <a:endParaRPr sz="750" dirty="0"/>
          </a:p>
          <a:p>
            <a:pPr marL="241300" marR="16510" indent="-228600">
              <a:lnSpc>
                <a:spcPct val="94200"/>
              </a:lnSpc>
              <a:buSzPct val="116666"/>
              <a:buFont typeface="Verdana"/>
              <a:buChar char="•"/>
              <a:tabLst>
                <a:tab pos="238125" algn="l"/>
              </a:tabLst>
            </a:pPr>
            <a:r>
              <a:rPr sz="120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lps students 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stablish p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rson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l v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lues 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s a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0" dirty="0">
                <a:latin typeface="Times New Roman"/>
                <a:cs typeface="Times New Roman"/>
              </a:rPr>
              <a:t>f</a:t>
            </a:r>
            <a:r>
              <a:rPr sz="1200" spc="5" dirty="0">
                <a:latin typeface="Times New Roman"/>
                <a:cs typeface="Times New Roman"/>
              </a:rPr>
              <a:t>o</a:t>
            </a:r>
            <a:r>
              <a:rPr sz="1200" spc="0" dirty="0">
                <a:latin typeface="Times New Roman"/>
                <a:cs typeface="Times New Roman"/>
              </a:rPr>
              <a:t>und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tion upon whi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spc="0" dirty="0">
                <a:latin typeface="Times New Roman"/>
                <a:cs typeface="Times New Roman"/>
              </a:rPr>
              <a:t>h int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rn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0" dirty="0">
                <a:latin typeface="Times New Roman"/>
                <a:cs typeface="Times New Roman"/>
              </a:rPr>
              <a:t>tion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5" dirty="0">
                <a:latin typeface="Times New Roman"/>
                <a:cs typeface="Times New Roman"/>
              </a:rPr>
              <a:t>l</a:t>
            </a:r>
            <a:r>
              <a:rPr sz="1200" spc="-5" dirty="0">
                <a:latin typeface="Times New Roman"/>
                <a:cs typeface="Times New Roman"/>
              </a:rPr>
              <a:t>-</a:t>
            </a:r>
            <a:r>
              <a:rPr sz="1200" spc="0" dirty="0">
                <a:latin typeface="Times New Roman"/>
                <a:cs typeface="Times New Roman"/>
              </a:rPr>
              <a:t>min</a:t>
            </a:r>
            <a:r>
              <a:rPr sz="1200" spc="10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dn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ss will d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v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0" dirty="0">
                <a:latin typeface="Times New Roman"/>
                <a:cs typeface="Times New Roman"/>
              </a:rPr>
              <a:t>lop and </a:t>
            </a:r>
            <a:r>
              <a:rPr sz="1200" spc="-10" dirty="0">
                <a:latin typeface="Times New Roman"/>
                <a:cs typeface="Times New Roman"/>
              </a:rPr>
              <a:t>f</a:t>
            </a:r>
            <a:r>
              <a:rPr sz="1200" spc="0" dirty="0">
                <a:latin typeface="Times New Roman"/>
                <a:cs typeface="Times New Roman"/>
              </a:rPr>
              <a:t>lourish</a:t>
            </a:r>
            <a:r>
              <a:rPr lang="en-US" sz="1200" spc="0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295582A-A62D-4786-A80A-2C26A73D2443}"/>
              </a:ext>
            </a:extLst>
          </p:cNvPr>
          <p:cNvSpPr txBox="1"/>
          <p:nvPr/>
        </p:nvSpPr>
        <p:spPr>
          <a:xfrm>
            <a:off x="3589517" y="533349"/>
            <a:ext cx="2850515" cy="16948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5715" algn="ctr">
              <a:lnSpc>
                <a:spcPct val="114999"/>
              </a:lnSpc>
            </a:pPr>
            <a:r>
              <a:rPr lang="en-US"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Hep</a:t>
            </a:r>
            <a:r>
              <a:rPr lang="en-US"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h</a:t>
            </a:r>
            <a:r>
              <a:rPr lang="en-US"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z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ibah </a:t>
            </a:r>
            <a:r>
              <a:rPr lang="en-US"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le</a:t>
            </a:r>
            <a:r>
              <a:rPr lang="en-US"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lang="en-US"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nt</a:t>
            </a:r>
            <a:r>
              <a:rPr lang="en-US"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lang="en-US"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lang="en-US"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lang="en-US"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hool is an </a:t>
            </a:r>
            <a:r>
              <a:rPr lang="en-US"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authorized* IB World School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f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or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he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4D4436"/>
                </a:solidFill>
                <a:latin typeface="Times New Roman"/>
                <a:cs typeface="Times New Roman"/>
              </a:rPr>
              <a:t>P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y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 </a:t>
            </a:r>
            <a:r>
              <a:rPr sz="1200" b="1" spc="-15" dirty="0" err="1">
                <a:solidFill>
                  <a:srgbClr val="4D4436"/>
                </a:solidFill>
                <a:latin typeface="Times New Roman"/>
                <a:cs typeface="Times New Roman"/>
              </a:rPr>
              <a:t>P</a:t>
            </a:r>
            <a:r>
              <a:rPr sz="1200" b="1" spc="-5" dirty="0" err="1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 err="1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10" dirty="0" err="1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200" b="1" spc="-5" dirty="0" err="1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10" dirty="0" err="1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 err="1">
                <a:solidFill>
                  <a:srgbClr val="4D4436"/>
                </a:solidFill>
                <a:latin typeface="Times New Roman"/>
                <a:cs typeface="Times New Roman"/>
              </a:rPr>
              <a:t>mme</a:t>
            </a:r>
            <a:r>
              <a:rPr lang="en-US"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(PYP)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. </a:t>
            </a:r>
            <a:r>
              <a:rPr lang="en-US"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  IB World Schools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ha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 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on philos</a:t>
            </a:r>
            <a:r>
              <a:rPr sz="1200" b="1" spc="-15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phy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– a 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me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nt 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 high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quality, 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hall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ngi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g, 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nt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national ed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u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ati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 that Hep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h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z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b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ah 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le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nt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hool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b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li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v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 is i</a:t>
            </a:r>
            <a:r>
              <a:rPr sz="1200" b="1" spc="-15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po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tant for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our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stu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de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nts.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D14596FA-89B6-4AC6-AEEB-B2E928CC2D36}"/>
              </a:ext>
            </a:extLst>
          </p:cNvPr>
          <p:cNvSpPr txBox="1"/>
          <p:nvPr/>
        </p:nvSpPr>
        <p:spPr>
          <a:xfrm>
            <a:off x="3523921" y="2335986"/>
            <a:ext cx="2520950" cy="3994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5500"/>
              </a:lnSpc>
            </a:pPr>
            <a:r>
              <a:rPr sz="1100" i="1" dirty="0">
                <a:solidFill>
                  <a:srgbClr val="4D4436"/>
                </a:solidFill>
                <a:latin typeface="Times New Roman"/>
                <a:cs typeface="Times New Roman"/>
              </a:rPr>
              <a:t>The s</a:t>
            </a:r>
            <a:r>
              <a:rPr sz="1100" i="1" spc="-5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x su</a:t>
            </a:r>
            <a:r>
              <a:rPr sz="1100" i="1" spc="-15" dirty="0">
                <a:solidFill>
                  <a:srgbClr val="4D4436"/>
                </a:solidFill>
                <a:latin typeface="Times New Roman"/>
                <a:cs typeface="Times New Roman"/>
              </a:rPr>
              <a:t>b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j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ct</a:t>
            </a:r>
            <a:r>
              <a:rPr sz="1100" i="1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i="1" spc="-1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re</a:t>
            </a:r>
            <a:r>
              <a:rPr sz="1100" i="1" spc="-1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s </a:t>
            </a:r>
            <a:r>
              <a:rPr sz="1100" i="1" spc="5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i="1" spc="-15" dirty="0">
                <a:solidFill>
                  <a:srgbClr val="4D4436"/>
                </a:solidFill>
                <a:latin typeface="Times New Roman"/>
                <a:cs typeface="Times New Roman"/>
              </a:rPr>
              <a:t>d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en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ti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fi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d </a:t>
            </a:r>
            <a:r>
              <a:rPr sz="1100" i="1" spc="-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thin</a:t>
            </a:r>
            <a:r>
              <a:rPr sz="1100" i="1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the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IB Pri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ary</a:t>
            </a:r>
            <a:r>
              <a:rPr sz="1100" i="1" spc="-2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i="1" spc="5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ea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s Pro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ram</a:t>
            </a:r>
            <a:r>
              <a:rPr sz="1100" i="1" spc="-10" dirty="0">
                <a:solidFill>
                  <a:srgbClr val="4D4436"/>
                </a:solidFill>
                <a:latin typeface="Times New Roman"/>
                <a:cs typeface="Times New Roman"/>
              </a:rPr>
              <a:t>me</a:t>
            </a:r>
            <a:r>
              <a:rPr sz="1100" i="1" spc="0" dirty="0">
                <a:solidFill>
                  <a:srgbClr val="4D4436"/>
                </a:solidFill>
                <a:latin typeface="Times New Roman"/>
                <a:cs typeface="Times New Roman"/>
              </a:rPr>
              <a:t>: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062C1961-203F-4354-A6BD-AD42CE40E537}"/>
              </a:ext>
            </a:extLst>
          </p:cNvPr>
          <p:cNvSpPr txBox="1"/>
          <p:nvPr/>
        </p:nvSpPr>
        <p:spPr>
          <a:xfrm>
            <a:off x="3589517" y="2802813"/>
            <a:ext cx="2499360" cy="1191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6220" indent="-222885">
              <a:lnSpc>
                <a:spcPct val="100000"/>
              </a:lnSpc>
              <a:buClr>
                <a:srgbClr val="4D4436"/>
              </a:buClr>
              <a:buFont typeface="Verdana"/>
              <a:buChar char="•"/>
              <a:tabLst>
                <a:tab pos="236220" algn="l"/>
              </a:tabLst>
            </a:pP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Lan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ua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lang="en-US"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,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nc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ud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ng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Wo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ld 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an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ua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es</a:t>
            </a:r>
            <a:endParaRPr sz="1100" dirty="0">
              <a:latin typeface="Times New Roman"/>
              <a:cs typeface="Times New Roman"/>
            </a:endParaRPr>
          </a:p>
          <a:p>
            <a:pPr marL="234950" indent="-222885">
              <a:lnSpc>
                <a:spcPct val="100000"/>
              </a:lnSpc>
              <a:spcBef>
                <a:spcPts val="275"/>
              </a:spcBef>
              <a:buClr>
                <a:srgbClr val="4D4436"/>
              </a:buClr>
              <a:buFont typeface="Verdana"/>
              <a:buChar char="•"/>
              <a:tabLst>
                <a:tab pos="234950" algn="l"/>
              </a:tabLst>
            </a:pP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Science</a:t>
            </a:r>
            <a:endParaRPr sz="1100" dirty="0">
              <a:latin typeface="Times New Roman"/>
              <a:cs typeface="Times New Roman"/>
            </a:endParaRPr>
          </a:p>
          <a:p>
            <a:pPr marL="234950" indent="-222885">
              <a:lnSpc>
                <a:spcPct val="100000"/>
              </a:lnSpc>
              <a:spcBef>
                <a:spcPts val="260"/>
              </a:spcBef>
              <a:buClr>
                <a:srgbClr val="4D4436"/>
              </a:buClr>
              <a:buFont typeface="Verdana"/>
              <a:buChar char="•"/>
              <a:tabLst>
                <a:tab pos="234950" algn="l"/>
              </a:tabLst>
            </a:pP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rts</a:t>
            </a:r>
            <a:endParaRPr sz="1100" dirty="0">
              <a:latin typeface="Times New Roman"/>
              <a:cs typeface="Times New Roman"/>
            </a:endParaRPr>
          </a:p>
          <a:p>
            <a:pPr marL="234950" indent="-222885">
              <a:lnSpc>
                <a:spcPct val="100000"/>
              </a:lnSpc>
              <a:spcBef>
                <a:spcPts val="275"/>
              </a:spcBef>
              <a:buClr>
                <a:srgbClr val="4D4436"/>
              </a:buClr>
              <a:buFont typeface="Verdana"/>
              <a:buChar char="•"/>
              <a:tabLst>
                <a:tab pos="234950" algn="l"/>
              </a:tabLst>
            </a:pP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Mathe</a:t>
            </a:r>
            <a:r>
              <a:rPr sz="1100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endParaRPr sz="1100" dirty="0">
              <a:latin typeface="Times New Roman"/>
              <a:cs typeface="Times New Roman"/>
            </a:endParaRPr>
          </a:p>
          <a:p>
            <a:pPr marL="234950" indent="-222885">
              <a:lnSpc>
                <a:spcPct val="100000"/>
              </a:lnSpc>
              <a:spcBef>
                <a:spcPts val="275"/>
              </a:spcBef>
              <a:buClr>
                <a:srgbClr val="4D4436"/>
              </a:buClr>
              <a:buFont typeface="Verdana"/>
              <a:buChar char="•"/>
              <a:tabLst>
                <a:tab pos="234950" algn="l"/>
              </a:tabLst>
            </a:pPr>
            <a:r>
              <a:rPr sz="1100" dirty="0">
                <a:solidFill>
                  <a:srgbClr val="4D4436"/>
                </a:solidFill>
                <a:latin typeface="Times New Roman"/>
                <a:cs typeface="Times New Roman"/>
              </a:rPr>
              <a:t>Social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tu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d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ies</a:t>
            </a:r>
            <a:endParaRPr sz="1100" dirty="0">
              <a:latin typeface="Times New Roman"/>
              <a:cs typeface="Times New Roman"/>
            </a:endParaRPr>
          </a:p>
          <a:p>
            <a:pPr marL="239395" indent="-222885">
              <a:lnSpc>
                <a:spcPct val="100000"/>
              </a:lnSpc>
              <a:spcBef>
                <a:spcPts val="275"/>
              </a:spcBef>
              <a:buClr>
                <a:srgbClr val="4D4436"/>
              </a:buClr>
              <a:buFont typeface="Verdana"/>
              <a:buChar char="•"/>
              <a:tabLst>
                <a:tab pos="239395" algn="l"/>
              </a:tabLst>
            </a:pPr>
            <a:r>
              <a:rPr sz="1100" spc="-5" dirty="0">
                <a:solidFill>
                  <a:srgbClr val="4D4436"/>
                </a:solidFill>
                <a:latin typeface="Times New Roman"/>
                <a:cs typeface="Times New Roman"/>
              </a:rPr>
              <a:t>P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erson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l, So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and 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Phy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cal</a:t>
            </a:r>
            <a:r>
              <a:rPr sz="11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d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uc</a:t>
            </a:r>
            <a:r>
              <a:rPr sz="11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ti</a:t>
            </a:r>
            <a:r>
              <a:rPr sz="1100" spc="-15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100" spc="0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9FD2FAB7-CCEF-45DA-8842-182960428E04}"/>
              </a:ext>
            </a:extLst>
          </p:cNvPr>
          <p:cNvSpPr txBox="1"/>
          <p:nvPr/>
        </p:nvSpPr>
        <p:spPr>
          <a:xfrm>
            <a:off x="3523921" y="4116238"/>
            <a:ext cx="2787650" cy="1488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4999"/>
              </a:lnSpc>
            </a:pPr>
            <a:r>
              <a:rPr sz="1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*On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000" spc="-2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hools 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uth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riz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 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000" spc="-2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the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B Or</a:t>
            </a:r>
            <a:r>
              <a:rPr sz="1000" spc="-1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ni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z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tion 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n off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a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000" spc="-2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of its four 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aca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mic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pr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000" spc="-1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mm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s:  the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Prim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1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rs Pro</a:t>
            </a:r>
            <a:r>
              <a:rPr sz="1000" spc="-2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mme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(PYP), the Middle 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Yea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rs Pro</a:t>
            </a:r>
            <a:r>
              <a:rPr sz="1000" spc="-2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mme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(M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P), the Diploma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Pro</a:t>
            </a:r>
            <a:r>
              <a:rPr sz="1000" spc="-2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000" spc="5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5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mme</a:t>
            </a:r>
            <a:r>
              <a:rPr lang="en-US"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(DP)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or the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re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er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-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lat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 Pr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sz="1000" spc="-1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(CP). </a:t>
            </a:r>
            <a:endParaRPr sz="1000" dirty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  <a:p>
            <a:pPr marL="12700" marR="122555">
              <a:lnSpc>
                <a:spcPct val="114999"/>
              </a:lnSpc>
              <a:spcBef>
                <a:spcPts val="10"/>
              </a:spcBef>
            </a:pP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or 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000" spc="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rth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 in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or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tion 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bout the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nd its prog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mm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s, visit http:/</a:t>
            </a:r>
            <a:r>
              <a:rPr sz="1000" spc="-1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sz="1000" spc="-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w.ibo.o</a:t>
            </a:r>
            <a:r>
              <a:rPr sz="1000" spc="5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en-US" sz="1000" spc="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.</a:t>
            </a:r>
            <a:endParaRPr sz="1000" dirty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B9804AB-3CCA-46B4-ABD3-804608CE11DD}"/>
              </a:ext>
            </a:extLst>
          </p:cNvPr>
          <p:cNvSpPr txBox="1"/>
          <p:nvPr/>
        </p:nvSpPr>
        <p:spPr>
          <a:xfrm>
            <a:off x="7660322" y="533349"/>
            <a:ext cx="2028825" cy="435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5799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Th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six 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ansdisciplina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y th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 that p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er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te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he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ED5EED2-B0E6-4516-9A12-56A9134A3F09}"/>
              </a:ext>
            </a:extLst>
          </p:cNvPr>
          <p:cNvSpPr txBox="1"/>
          <p:nvPr/>
        </p:nvSpPr>
        <p:spPr>
          <a:xfrm>
            <a:off x="7649526" y="1102307"/>
            <a:ext cx="1386205" cy="194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IB </a:t>
            </a:r>
            <a:r>
              <a:rPr sz="1200" b="1" spc="-15" dirty="0">
                <a:solidFill>
                  <a:srgbClr val="4D4436"/>
                </a:solidFill>
                <a:latin typeface="Times New Roman"/>
                <a:cs typeface="Times New Roman"/>
              </a:rPr>
              <a:t>P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P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P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og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mme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: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965826CB-BA42-4E0B-82CC-67C1E6FDBD9F}"/>
              </a:ext>
            </a:extLst>
          </p:cNvPr>
          <p:cNvSpPr/>
          <p:nvPr/>
        </p:nvSpPr>
        <p:spPr>
          <a:xfrm>
            <a:off x="7660322" y="1312516"/>
            <a:ext cx="1362709" cy="0"/>
          </a:xfrm>
          <a:custGeom>
            <a:avLst/>
            <a:gdLst/>
            <a:ahLst/>
            <a:cxnLst/>
            <a:rect l="l" t="t" r="r" b="b"/>
            <a:pathLst>
              <a:path w="1362709">
                <a:moveTo>
                  <a:pt x="0" y="0"/>
                </a:moveTo>
                <a:lnTo>
                  <a:pt x="1362709" y="0"/>
                </a:lnTo>
              </a:path>
            </a:pathLst>
          </a:custGeom>
          <a:ln w="21082">
            <a:solidFill>
              <a:srgbClr val="4D443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55CD8014-C063-4F13-ABE9-648EBF37F785}"/>
              </a:ext>
            </a:extLst>
          </p:cNvPr>
          <p:cNvSpPr txBox="1"/>
          <p:nvPr/>
        </p:nvSpPr>
        <p:spPr>
          <a:xfrm>
            <a:off x="7605552" y="1465153"/>
            <a:ext cx="2138363" cy="6432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14999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Who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endParaRPr lang="en-US" sz="1200" b="1" spc="0" dirty="0">
              <a:solidFill>
                <a:srgbClr val="4D4436"/>
              </a:solidFill>
              <a:latin typeface="Times New Roman"/>
              <a:cs typeface="Times New Roman"/>
            </a:endParaRPr>
          </a:p>
          <a:p>
            <a:pPr marL="12700" marR="12700" indent="0">
              <a:lnSpc>
                <a:spcPct val="114999"/>
              </a:lnSpc>
            </a:pP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 An inquiry</a:t>
            </a:r>
            <a:r>
              <a:rPr sz="1200" spc="-1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into the n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ture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of the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lf, b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li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fs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 v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lues</a:t>
            </a:r>
            <a:r>
              <a:rPr lang="en-US"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46EE185F-DD51-4BAA-BB0D-14959DBA4BEA}"/>
              </a:ext>
            </a:extLst>
          </p:cNvPr>
          <p:cNvSpPr txBox="1"/>
          <p:nvPr/>
        </p:nvSpPr>
        <p:spPr>
          <a:xfrm>
            <a:off x="7638732" y="2276075"/>
            <a:ext cx="2120265" cy="7860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0" algn="ctr">
              <a:lnSpc>
                <a:spcPct val="100000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Wh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in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place and ti</a:t>
            </a:r>
            <a:r>
              <a:rPr sz="1200" b="1" spc="-20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endParaRPr lang="en-US" sz="1200" b="1" spc="0" dirty="0">
              <a:solidFill>
                <a:srgbClr val="4D4436"/>
              </a:solidFill>
              <a:latin typeface="Times New Roman"/>
              <a:cs typeface="Times New Roman"/>
            </a:endParaRPr>
          </a:p>
          <a:p>
            <a:pPr marL="24765" marR="20320" indent="-1905">
              <a:lnSpc>
                <a:spcPts val="1660"/>
              </a:lnSpc>
              <a:spcBef>
                <a:spcPts val="40"/>
              </a:spcBef>
            </a:pPr>
            <a:r>
              <a:rPr sz="1200" dirty="0">
                <a:solidFill>
                  <a:srgbClr val="4D4436"/>
                </a:solidFill>
                <a:latin typeface="Times New Roman"/>
                <a:cs typeface="Times New Roman"/>
              </a:rPr>
              <a:t>An inqui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into ori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nta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ion in pla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 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 time, person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histori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lang="en-US"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4A0C725-CB60-402C-8D03-0756D463D510}"/>
              </a:ext>
            </a:extLst>
          </p:cNvPr>
          <p:cNvSpPr txBox="1"/>
          <p:nvPr/>
        </p:nvSpPr>
        <p:spPr>
          <a:xfrm>
            <a:off x="7683564" y="3170911"/>
            <a:ext cx="2098675" cy="854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14999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How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xp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ss o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u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lves</a:t>
            </a:r>
            <a:endParaRPr lang="en-US" sz="1200" b="1" spc="0" dirty="0">
              <a:solidFill>
                <a:srgbClr val="4D4436"/>
              </a:solidFill>
              <a:latin typeface="Times New Roman"/>
              <a:cs typeface="Times New Roman"/>
            </a:endParaRPr>
          </a:p>
          <a:p>
            <a:pPr marL="12700" marR="12700" indent="0">
              <a:lnSpc>
                <a:spcPct val="114999"/>
              </a:lnSpc>
            </a:pP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An inqui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into the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spc="1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 in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whi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h we discov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r 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x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pr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ss id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lang="en-US"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8715C9D4-74B4-4A53-A8C1-F664C49B1D06}"/>
              </a:ext>
            </a:extLst>
          </p:cNvPr>
          <p:cNvSpPr txBox="1"/>
          <p:nvPr/>
        </p:nvSpPr>
        <p:spPr>
          <a:xfrm>
            <a:off x="7649526" y="4178104"/>
            <a:ext cx="2077720" cy="1064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2540" algn="ctr">
              <a:lnSpc>
                <a:spcPct val="114999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How</a:t>
            </a:r>
            <a:r>
              <a:rPr sz="1200" b="1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the wo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l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d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ks</a:t>
            </a:r>
            <a:endParaRPr lang="en-US" sz="1200" b="1" spc="0" dirty="0">
              <a:solidFill>
                <a:srgbClr val="4D4436"/>
              </a:solidFill>
              <a:latin typeface="Times New Roman"/>
              <a:cs typeface="Times New Roman"/>
            </a:endParaRPr>
          </a:p>
          <a:p>
            <a:pPr marL="12700" marR="12700" indent="2540">
              <a:lnSpc>
                <a:spcPct val="114999"/>
              </a:lnSpc>
            </a:pP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An inqui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into the n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tu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 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orld 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 its la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s, the int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tion 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b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tw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 the n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tur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 wo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ld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 h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u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man so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ie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lang="en-US"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D9986B00-DA57-431D-8028-D0A3F62B057C}"/>
              </a:ext>
            </a:extLst>
          </p:cNvPr>
          <p:cNvSpPr txBox="1"/>
          <p:nvPr/>
        </p:nvSpPr>
        <p:spPr>
          <a:xfrm>
            <a:off x="7649526" y="5395482"/>
            <a:ext cx="2120265" cy="854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15100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How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w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ganize</a:t>
            </a:r>
            <a:r>
              <a:rPr sz="1200" b="1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ou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lves</a:t>
            </a:r>
            <a:endParaRPr lang="en-US" sz="1200" b="1" spc="0" dirty="0">
              <a:solidFill>
                <a:srgbClr val="4D4436"/>
              </a:solidFill>
              <a:latin typeface="Times New Roman"/>
              <a:cs typeface="Times New Roman"/>
            </a:endParaRPr>
          </a:p>
          <a:p>
            <a:pPr marL="12700" marR="12700">
              <a:lnSpc>
                <a:spcPct val="115100"/>
              </a:lnSpc>
            </a:pP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An inqui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into the int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onn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ec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dn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ss of h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u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man- made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spc="-25" dirty="0">
                <a:solidFill>
                  <a:srgbClr val="4D4436"/>
                </a:solidFill>
                <a:latin typeface="Times New Roman"/>
                <a:cs typeface="Times New Roman"/>
              </a:rPr>
              <a:t>y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ms and 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c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om</a:t>
            </a:r>
            <a:r>
              <a:rPr sz="1200" spc="15" dirty="0">
                <a:solidFill>
                  <a:srgbClr val="4D4436"/>
                </a:solidFill>
                <a:latin typeface="Times New Roman"/>
                <a:cs typeface="Times New Roman"/>
              </a:rPr>
              <a:t>m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unities</a:t>
            </a:r>
            <a:r>
              <a:rPr lang="en-US"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260EA46A-6A31-4B6D-B19B-45C40B682A96}"/>
              </a:ext>
            </a:extLst>
          </p:cNvPr>
          <p:cNvSpPr txBox="1"/>
          <p:nvPr/>
        </p:nvSpPr>
        <p:spPr>
          <a:xfrm>
            <a:off x="7665083" y="6402675"/>
            <a:ext cx="2046605" cy="10636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14999"/>
              </a:lnSpc>
            </a:pPr>
            <a:r>
              <a:rPr sz="1200" b="1" dirty="0">
                <a:solidFill>
                  <a:srgbClr val="4D4436"/>
                </a:solidFill>
                <a:latin typeface="Times New Roman"/>
                <a:cs typeface="Times New Roman"/>
              </a:rPr>
              <a:t>Sha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200" b="1" spc="5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g the pl</a:t>
            </a:r>
            <a:r>
              <a:rPr sz="1200" b="1" spc="-1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n</a:t>
            </a:r>
            <a:r>
              <a:rPr sz="1200" b="1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b="1" spc="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endParaRPr lang="en-US" sz="1200" b="1" spc="0" dirty="0">
              <a:solidFill>
                <a:srgbClr val="4D4436"/>
              </a:solidFill>
              <a:latin typeface="Times New Roman"/>
              <a:cs typeface="Times New Roman"/>
            </a:endParaRPr>
          </a:p>
          <a:p>
            <a:pPr marL="12700" marR="12700" indent="0">
              <a:lnSpc>
                <a:spcPct val="114999"/>
              </a:lnSpc>
            </a:pP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An inqui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r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y into ri</a:t>
            </a:r>
            <a:r>
              <a:rPr sz="1200" spc="-15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hts and 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re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sponsib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i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liti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 in the strug</a:t>
            </a:r>
            <a:r>
              <a:rPr sz="1200" spc="-15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le to sh</a:t>
            </a:r>
            <a:r>
              <a:rPr sz="1200" spc="5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re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fini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t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e 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sourc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 with oth</a:t>
            </a:r>
            <a:r>
              <a:rPr sz="1200" spc="-5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r p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e</a:t>
            </a:r>
            <a:r>
              <a:rPr sz="1200" spc="10" dirty="0">
                <a:solidFill>
                  <a:srgbClr val="4D4436"/>
                </a:solidFill>
                <a:latin typeface="Times New Roman"/>
                <a:cs typeface="Times New Roman"/>
              </a:rPr>
              <a:t>o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ple 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nd other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living</a:t>
            </a:r>
            <a:r>
              <a:rPr sz="1200" spc="-10" dirty="0">
                <a:solidFill>
                  <a:srgbClr val="4D443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thin</a:t>
            </a:r>
            <a:r>
              <a:rPr sz="1200" spc="-15" dirty="0">
                <a:solidFill>
                  <a:srgbClr val="4D4436"/>
                </a:solidFill>
                <a:latin typeface="Times New Roman"/>
                <a:cs typeface="Times New Roman"/>
              </a:rPr>
              <a:t>g</a:t>
            </a:r>
            <a:r>
              <a:rPr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s</a:t>
            </a:r>
            <a:r>
              <a:rPr lang="en-US" sz="1200" spc="0" dirty="0">
                <a:solidFill>
                  <a:srgbClr val="4D4436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2B8389-B814-4272-9FB6-DFA81EA86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661" y="5508699"/>
            <a:ext cx="1260095" cy="2141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428351-2EA0-4363-A9C2-F754A5949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908" y="5508699"/>
            <a:ext cx="1823148" cy="20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17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7776</TotalTime>
  <Words>743</Words>
  <Application>Microsoft Office PowerPoint</Application>
  <PresentationFormat>Custom</PresentationFormat>
  <Paragraphs>75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Segoe MDL2 Assets</vt:lpstr>
      <vt:lpstr>Times New Roman</vt:lpstr>
      <vt:lpstr>Verdana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Jennifer</dc:creator>
  <cp:lastModifiedBy>Williams, Jennifer</cp:lastModifiedBy>
  <cp:revision>11</cp:revision>
  <cp:lastPrinted>2024-09-23T11:16:21Z</cp:lastPrinted>
  <dcterms:created xsi:type="dcterms:W3CDTF">2023-08-25T18:47:15Z</dcterms:created>
  <dcterms:modified xsi:type="dcterms:W3CDTF">2024-09-23T11:32:54Z</dcterms:modified>
</cp:coreProperties>
</file>